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5" r:id="rId11"/>
    <p:sldId id="289" r:id="rId12"/>
    <p:sldId id="288" r:id="rId13"/>
    <p:sldId id="286" r:id="rId14"/>
    <p:sldId id="287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91" r:id="rId30"/>
    <p:sldId id="290" r:id="rId31"/>
    <p:sldId id="279" r:id="rId32"/>
    <p:sldId id="280" r:id="rId33"/>
    <p:sldId id="281" r:id="rId34"/>
    <p:sldId id="282" r:id="rId35"/>
    <p:sldId id="283" r:id="rId36"/>
    <p:sldId id="284" r:id="rId3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6058B3A-000F-4A3F-85EA-984A023130DD}">
  <a:tblStyle styleId="{46058B3A-000F-4A3F-85EA-984A023130D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826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2" name="Google Shape;23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75005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cd680f32e7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6" name="Google Shape;266;g2cd680f32e7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11164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2" name="Google Shape;23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27241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cd680f32e7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6" name="Google Shape;266;g2cd680f32e7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29998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cd680f32e7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6" name="Google Shape;266;g2cd680f32e7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26493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2" name="Google Shape;14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d680f32e7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g2cd680f32e7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cd680f32e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2" name="Google Shape;162;g2cd680f32e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cd680f32e7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9" name="Google Shape;169;g2cd680f32e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cd680f32e7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6" name="Google Shape;176;g2cd680f32e7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cd680f32e7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3" name="Google Shape;183;g2cd680f32e7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cd680f32e7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0" name="Google Shape;190;g2cd680f32e7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cd680f32e7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7" name="Google Shape;197;g2cd680f32e7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cd680f32e7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4" name="Google Shape;204;g2cd680f32e7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cd680f32e7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1" name="Google Shape;211;g2cd680f32e7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cd680f32e7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8" name="Google Shape;218;g2cd680f32e7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cd680f32e7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5" name="Google Shape;225;g2cd680f32e7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2" name="Google Shape;23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cd680f32e7_0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5" name="Google Shape;225;g2cd680f32e7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89736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2" name="Google Shape;23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630525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cd680f32e7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8" name="Google Shape;238;g2cd680f32e7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cd680f32e7_0_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5" name="Google Shape;245;g2cd680f32e7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cd680f32e7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2" name="Google Shape;252;g2cd680f32e7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cd680f32e7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9" name="Google Shape;259;g2cd680f32e7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cd680f32e7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6" name="Google Shape;266;g2cd680f32e7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cd680f32e7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3" name="Google Shape;273;g2cd680f32e7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cd680f32e7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g2cd680f32e7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cd680f32e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5" name="Google Shape;135;g2cd680f32e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內容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個內容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/>
          <p:nvPr/>
        </p:nvSpPr>
        <p:spPr>
          <a:xfrm>
            <a:off x="688063" y="1754373"/>
            <a:ext cx="10809837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民國11</a:t>
            </a:r>
            <a:r>
              <a:rPr lang="zh-TW" sz="9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zh-TW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年</a:t>
            </a:r>
            <a:r>
              <a:rPr lang="zh-TW" sz="9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zh-TW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月</a:t>
            </a:r>
            <a:r>
              <a:rPr lang="zh-TW" sz="9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r>
            <a:r>
              <a:rPr lang="zh-TW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日</a:t>
            </a:r>
            <a:endParaRPr sz="9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meeting</a:t>
            </a:r>
            <a:endParaRPr sz="9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5"/>
          <p:cNvSpPr/>
          <p:nvPr/>
        </p:nvSpPr>
        <p:spPr>
          <a:xfrm>
            <a:off x="0" y="425513"/>
            <a:ext cx="11630100" cy="5263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zh-TW" sz="8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頒發 </a:t>
            </a:r>
            <a:endParaRPr sz="8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alt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年</a:t>
            </a:r>
            <a:r>
              <a:rPr lang="zh-TW" altLang="en-US" sz="8800" b="1" dirty="0">
                <a:solidFill>
                  <a:srgbClr val="2F5496"/>
                </a:solidFill>
                <a:latin typeface="Calibri"/>
                <a:cs typeface="Calibri"/>
                <a:sym typeface="Calibri"/>
              </a:rPr>
              <a:t>寒假發表</a:t>
            </a:r>
            <a:endParaRPr lang="en-US" altLang="zh-TW" sz="8800" b="1" dirty="0">
              <a:solidFill>
                <a:srgbClr val="2F5496"/>
              </a:solidFill>
              <a:latin typeface="Calibri"/>
              <a:cs typeface="Calibri"/>
              <a:sym typeface="Calibri"/>
            </a:endParaRPr>
          </a:p>
          <a:p>
            <a:pPr algn="ctr">
              <a:buSzPts val="9600"/>
            </a:pPr>
            <a:r>
              <a:rPr lang="zh-TW" altLang="en-US" sz="8800" b="1" dirty="0">
                <a:solidFill>
                  <a:srgbClr val="2F5496"/>
                </a:solidFill>
                <a:latin typeface="Calibri"/>
                <a:cs typeface="Calibri"/>
                <a:sym typeface="Calibri"/>
              </a:rPr>
              <a:t>英語繪本聊</a:t>
            </a:r>
            <a:r>
              <a:rPr lang="zh-TW" altLang="en-US" sz="88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書</a:t>
            </a:r>
            <a:endParaRPr sz="88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endParaRPr sz="9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4305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Google Shape;26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40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altLang="en-US" sz="6000" dirty="0">
                <a:solidFill>
                  <a:srgbClr val="495057"/>
                </a:solidFill>
                <a:latin typeface="Times New Roman"/>
                <a:cs typeface="Times New Roman"/>
                <a:sym typeface="Times New Roman"/>
              </a:rPr>
              <a:t>發表學生</a:t>
            </a:r>
            <a:endParaRPr sz="10800" dirty="0">
              <a:solidFill>
                <a:schemeClr val="dk1"/>
              </a:solidFill>
            </a:endParaRPr>
          </a:p>
        </p:txBody>
      </p:sp>
      <p:sp>
        <p:nvSpPr>
          <p:cNvPr id="270" name="Google Shape;270;p40"/>
          <p:cNvSpPr txBox="1"/>
          <p:nvPr/>
        </p:nvSpPr>
        <p:spPr>
          <a:xfrm>
            <a:off x="1653176" y="1897473"/>
            <a:ext cx="8885648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zh-TW" altLang="en-US" sz="4400" dirty="0">
                <a:solidFill>
                  <a:srgbClr val="495057"/>
                </a:solidFill>
              </a:rPr>
              <a:t>蘇祥鈞    吳定儒    吳耕鑫    郭宇宸    童靖翔    陳泓佑    謝承勳    施翩     陳薏安    李宜融</a:t>
            </a:r>
            <a:endParaRPr sz="1600" dirty="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4420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5"/>
          <p:cNvSpPr/>
          <p:nvPr/>
        </p:nvSpPr>
        <p:spPr>
          <a:xfrm>
            <a:off x="0" y="425513"/>
            <a:ext cx="11630100" cy="5263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zh-TW" sz="8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頒發 </a:t>
            </a:r>
            <a:endParaRPr sz="8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alt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年</a:t>
            </a:r>
            <a:endParaRPr sz="8800" b="1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9600"/>
            </a:pPr>
            <a:r>
              <a:rPr lang="zh-TW" altLang="en-US" sz="8800" b="1" dirty="0">
                <a:solidFill>
                  <a:srgbClr val="2F5496"/>
                </a:solidFill>
                <a:latin typeface="Calibri"/>
                <a:cs typeface="Calibri"/>
                <a:sym typeface="Calibri"/>
              </a:rPr>
              <a:t>全國學生英文</a:t>
            </a:r>
            <a:endParaRPr lang="en-US" altLang="zh-TW" sz="8800" b="1" dirty="0">
              <a:solidFill>
                <a:srgbClr val="2F5496"/>
              </a:solidFill>
              <a:latin typeface="Calibri"/>
              <a:cs typeface="Calibri"/>
              <a:sym typeface="Calibri"/>
            </a:endParaRPr>
          </a:p>
          <a:p>
            <a:pPr algn="ctr">
              <a:buSzPts val="9600"/>
            </a:pPr>
            <a:r>
              <a:rPr lang="zh-TW" altLang="en-US" sz="8800" b="1" dirty="0">
                <a:solidFill>
                  <a:srgbClr val="2F5496"/>
                </a:solidFill>
                <a:latin typeface="Calibri"/>
                <a:cs typeface="Calibri"/>
                <a:sym typeface="Calibri"/>
              </a:rPr>
              <a:t>漫畫日記比賽</a:t>
            </a:r>
            <a:endParaRPr sz="88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endParaRPr sz="9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8226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Google Shape;26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40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altLang="en-US" sz="6000" dirty="0">
                <a:solidFill>
                  <a:srgbClr val="495057"/>
                </a:solidFill>
                <a:latin typeface="Times New Roman"/>
                <a:cs typeface="Times New Roman"/>
                <a:sym typeface="Times New Roman"/>
              </a:rPr>
              <a:t>參賽學生</a:t>
            </a:r>
            <a:endParaRPr sz="10800" dirty="0">
              <a:solidFill>
                <a:schemeClr val="dk1"/>
              </a:solidFill>
            </a:endParaRPr>
          </a:p>
        </p:txBody>
      </p:sp>
      <p:sp>
        <p:nvSpPr>
          <p:cNvPr id="270" name="Google Shape;270;p40"/>
          <p:cNvSpPr txBox="1"/>
          <p:nvPr/>
        </p:nvSpPr>
        <p:spPr>
          <a:xfrm>
            <a:off x="1653176" y="1897473"/>
            <a:ext cx="8885648" cy="2800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zh-TW" altLang="en-US" sz="4400" dirty="0">
                <a:solidFill>
                  <a:srgbClr val="495057"/>
                </a:solidFill>
              </a:rPr>
              <a:t>許品晞    張元碩    辜翊彰    辜傳鈞</a:t>
            </a:r>
          </a:p>
          <a:p>
            <a:pPr lvl="0"/>
            <a:r>
              <a:rPr lang="zh-TW" altLang="en-US" sz="4400" dirty="0">
                <a:solidFill>
                  <a:srgbClr val="495057"/>
                </a:solidFill>
              </a:rPr>
              <a:t>蔡承瀚    張暉雨    王意榕    蔡雨真</a:t>
            </a:r>
          </a:p>
          <a:p>
            <a:pPr lvl="0"/>
            <a:r>
              <a:rPr lang="zh-TW" altLang="en-US" sz="4400" dirty="0">
                <a:solidFill>
                  <a:srgbClr val="495057"/>
                </a:solidFill>
              </a:rPr>
              <a:t>黃暄晴    黃郁博    王詩詒    馬悅瑜</a:t>
            </a:r>
          </a:p>
          <a:p>
            <a:pPr lvl="0"/>
            <a:r>
              <a:rPr lang="zh-TW" altLang="en-US" sz="4400" dirty="0">
                <a:solidFill>
                  <a:srgbClr val="495057"/>
                </a:solidFill>
              </a:rPr>
              <a:t>吳耕鑫    蘇祥鈞</a:t>
            </a:r>
            <a:endParaRPr sz="1600" dirty="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4521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Google Shape;26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40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altLang="en-US" sz="6000" dirty="0">
                <a:solidFill>
                  <a:srgbClr val="495057"/>
                </a:solidFill>
                <a:latin typeface="Times New Roman"/>
                <a:cs typeface="Times New Roman"/>
                <a:sym typeface="Times New Roman"/>
              </a:rPr>
              <a:t>連續</a:t>
            </a:r>
            <a:r>
              <a:rPr lang="en-US" altLang="zh-TW" sz="6000" dirty="0">
                <a:solidFill>
                  <a:srgbClr val="495057"/>
                </a:solidFill>
                <a:latin typeface="Times New Roman"/>
                <a:cs typeface="Times New Roman"/>
                <a:sym typeface="Times New Roman"/>
              </a:rPr>
              <a:t>30</a:t>
            </a:r>
            <a:r>
              <a:rPr lang="zh-TW" altLang="en-US" sz="6000" dirty="0">
                <a:solidFill>
                  <a:srgbClr val="495057"/>
                </a:solidFill>
                <a:latin typeface="Times New Roman"/>
                <a:cs typeface="Times New Roman"/>
                <a:sym typeface="Times New Roman"/>
              </a:rPr>
              <a:t>天達標</a:t>
            </a:r>
            <a:endParaRPr sz="10800" dirty="0">
              <a:solidFill>
                <a:schemeClr val="dk1"/>
              </a:solidFill>
            </a:endParaRPr>
          </a:p>
        </p:txBody>
      </p:sp>
      <p:sp>
        <p:nvSpPr>
          <p:cNvPr id="270" name="Google Shape;270;p40"/>
          <p:cNvSpPr txBox="1"/>
          <p:nvPr/>
        </p:nvSpPr>
        <p:spPr>
          <a:xfrm>
            <a:off x="4128495" y="1746402"/>
            <a:ext cx="353446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zh-TW" altLang="en-US" sz="8000" dirty="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郭億豐</a:t>
            </a:r>
          </a:p>
          <a:p>
            <a:pPr lvl="0"/>
            <a:r>
              <a:rPr lang="zh-TW" altLang="en-US" sz="8000" dirty="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賴妍均</a:t>
            </a:r>
          </a:p>
          <a:p>
            <a:pPr lvl="0"/>
            <a:r>
              <a:rPr lang="zh-TW" altLang="en-US" sz="8000" dirty="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謝承勳</a:t>
            </a:r>
            <a:endParaRPr sz="8000" dirty="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6475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2"/>
          <p:cNvSpPr/>
          <p:nvPr/>
        </p:nvSpPr>
        <p:spPr>
          <a:xfrm>
            <a:off x="0" y="871871"/>
            <a:ext cx="11630100" cy="48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zh-TW" sz="1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頒發 </a:t>
            </a:r>
            <a:endParaRPr sz="1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96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112學年度</a:t>
            </a:r>
            <a:endParaRPr sz="9600" b="1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96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校內語文競賽</a:t>
            </a:r>
            <a:endParaRPr sz="96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3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國語朗讀</a:t>
            </a:r>
            <a:endParaRPr sz="6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優等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5500">
                <a:solidFill>
                  <a:schemeClr val="dk1"/>
                </a:solidFill>
              </a:rPr>
              <a:t>         黃暄晴  王意榕</a:t>
            </a:r>
            <a:endParaRPr sz="6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endParaRPr sz="6000">
              <a:solidFill>
                <a:schemeClr val="dk1"/>
              </a:solidFill>
            </a:endParaRPr>
          </a:p>
        </p:txBody>
      </p:sp>
      <p:sp>
        <p:nvSpPr>
          <p:cNvPr id="152" name="Google Shape;152;p23"/>
          <p:cNvSpPr txBox="1"/>
          <p:nvPr/>
        </p:nvSpPr>
        <p:spPr>
          <a:xfrm>
            <a:off x="1204950" y="3429000"/>
            <a:ext cx="9782100" cy="27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           </a:t>
            </a:r>
            <a:r>
              <a:rPr lang="zh-TW" sz="6000" dirty="0">
                <a:solidFill>
                  <a:schemeClr val="dk1"/>
                </a:solidFill>
              </a:rPr>
              <a:t>甲等</a:t>
            </a:r>
            <a:endParaRPr sz="5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 dirty="0">
                <a:solidFill>
                  <a:schemeClr val="dk1"/>
                </a:solidFill>
              </a:rPr>
              <a:t>陳愷樂  蘇祥鈞  陳達新  張元碩</a:t>
            </a:r>
            <a:endParaRPr sz="5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 dirty="0">
                <a:solidFill>
                  <a:schemeClr val="dk1"/>
                </a:solidFill>
              </a:rPr>
              <a:t>劉承霖  江佳蕙  商庭瑄</a:t>
            </a:r>
            <a:endParaRPr sz="5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4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國語朗讀</a:t>
            </a:r>
            <a:endParaRPr sz="6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特優</a:t>
            </a:r>
            <a:endParaRPr sz="6000">
              <a:solidFill>
                <a:schemeClr val="dk1"/>
              </a:solidFill>
            </a:endParaRPr>
          </a:p>
        </p:txBody>
      </p:sp>
      <p:sp>
        <p:nvSpPr>
          <p:cNvPr id="159" name="Google Shape;159;p24"/>
          <p:cNvSpPr txBox="1"/>
          <p:nvPr/>
        </p:nvSpPr>
        <p:spPr>
          <a:xfrm>
            <a:off x="1205016" y="2393492"/>
            <a:ext cx="97821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>
                <a:solidFill>
                  <a:schemeClr val="dk1"/>
                </a:solidFill>
              </a:rPr>
              <a:t>                   童靖翔</a:t>
            </a:r>
            <a:endParaRPr sz="5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5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 dirty="0">
                <a:solidFill>
                  <a:schemeClr val="dk1"/>
                </a:solidFill>
              </a:rPr>
              <a:t>國語演講</a:t>
            </a:r>
            <a:endParaRPr sz="60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 dirty="0">
                <a:solidFill>
                  <a:schemeClr val="dk1"/>
                </a:solidFill>
              </a:rPr>
              <a:t>優等</a:t>
            </a:r>
            <a:endParaRPr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5500" dirty="0">
                <a:solidFill>
                  <a:schemeClr val="dk1"/>
                </a:solidFill>
              </a:rPr>
              <a:t>         陳達新  劉承霖</a:t>
            </a:r>
            <a:endParaRPr sz="6000" dirty="0">
              <a:solidFill>
                <a:schemeClr val="dk1"/>
              </a:solidFill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1204941" y="4290692"/>
            <a:ext cx="97821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 dirty="0">
                <a:solidFill>
                  <a:schemeClr val="dk1"/>
                </a:solidFill>
              </a:rPr>
              <a:t>            </a:t>
            </a:r>
            <a:r>
              <a:rPr lang="zh-TW" altLang="en-US" sz="5500" dirty="0">
                <a:solidFill>
                  <a:schemeClr val="dk1"/>
                </a:solidFill>
              </a:rPr>
              <a:t>        </a:t>
            </a:r>
            <a:r>
              <a:rPr lang="zh-TW" sz="6000" dirty="0">
                <a:solidFill>
                  <a:schemeClr val="dk1"/>
                </a:solidFill>
              </a:rPr>
              <a:t>甲等     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          </a:t>
            </a:r>
            <a:r>
              <a:rPr lang="zh-TW" sz="5500" dirty="0">
                <a:solidFill>
                  <a:schemeClr val="dk1"/>
                </a:solidFill>
              </a:rPr>
              <a:t>程棋宥</a:t>
            </a:r>
            <a:endParaRPr sz="5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6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國語演講</a:t>
            </a:r>
            <a:endParaRPr sz="6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特優</a:t>
            </a:r>
            <a:endParaRPr sz="6000">
              <a:solidFill>
                <a:schemeClr val="dk1"/>
              </a:solidFill>
            </a:endParaRPr>
          </a:p>
        </p:txBody>
      </p:sp>
      <p:sp>
        <p:nvSpPr>
          <p:cNvPr id="173" name="Google Shape;173;p26"/>
          <p:cNvSpPr txBox="1"/>
          <p:nvPr/>
        </p:nvSpPr>
        <p:spPr>
          <a:xfrm>
            <a:off x="1205016" y="2393492"/>
            <a:ext cx="97821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>
                <a:solidFill>
                  <a:schemeClr val="dk1"/>
                </a:solidFill>
              </a:rPr>
              <a:t>                   呂奕潔</a:t>
            </a:r>
            <a:endParaRPr sz="5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774404" y="1754373"/>
            <a:ext cx="10494335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r>
              <a:rPr lang="zh-TW" sz="13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頒獎 </a:t>
            </a:r>
            <a:r>
              <a:rPr lang="zh-TW" sz="138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award</a:t>
            </a:r>
            <a:endParaRPr sz="13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7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字音字形</a:t>
            </a:r>
            <a:endParaRPr sz="6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優等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5500">
                <a:solidFill>
                  <a:schemeClr val="dk1"/>
                </a:solidFill>
              </a:rPr>
              <a:t>   謝承勳  陳達新  黃敬媗</a:t>
            </a:r>
            <a:endParaRPr sz="6000">
              <a:solidFill>
                <a:schemeClr val="dk1"/>
              </a:solidFill>
            </a:endParaRPr>
          </a:p>
        </p:txBody>
      </p:sp>
      <p:sp>
        <p:nvSpPr>
          <p:cNvPr id="180" name="Google Shape;180;p27"/>
          <p:cNvSpPr txBox="1"/>
          <p:nvPr/>
        </p:nvSpPr>
        <p:spPr>
          <a:xfrm>
            <a:off x="1004666" y="3995567"/>
            <a:ext cx="9782100" cy="1862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 dirty="0">
                <a:solidFill>
                  <a:schemeClr val="dk1"/>
                </a:solidFill>
              </a:rPr>
              <a:t>        </a:t>
            </a:r>
            <a:r>
              <a:rPr lang="zh-TW" altLang="en-US" sz="5500" dirty="0">
                <a:solidFill>
                  <a:schemeClr val="dk1"/>
                </a:solidFill>
              </a:rPr>
              <a:t>             </a:t>
            </a:r>
            <a:r>
              <a:rPr lang="zh-TW" sz="6000" dirty="0">
                <a:solidFill>
                  <a:schemeClr val="dk1"/>
                </a:solidFill>
              </a:rPr>
              <a:t>甲等    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5500" dirty="0">
                <a:solidFill>
                  <a:schemeClr val="dk1"/>
                </a:solidFill>
              </a:rPr>
              <a:t>             </a:t>
            </a:r>
            <a:r>
              <a:rPr lang="zh-TW" sz="5500" dirty="0">
                <a:solidFill>
                  <a:schemeClr val="dk1"/>
                </a:solidFill>
              </a:rPr>
              <a:t>劉承霖  吳定儒</a:t>
            </a:r>
            <a:endParaRPr sz="5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Google Shape;185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8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字音字形</a:t>
            </a:r>
            <a:endParaRPr sz="6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特優</a:t>
            </a:r>
            <a:endParaRPr sz="6000">
              <a:solidFill>
                <a:schemeClr val="dk1"/>
              </a:solidFill>
            </a:endParaRPr>
          </a:p>
        </p:txBody>
      </p:sp>
      <p:sp>
        <p:nvSpPr>
          <p:cNvPr id="187" name="Google Shape;187;p28"/>
          <p:cNvSpPr txBox="1"/>
          <p:nvPr/>
        </p:nvSpPr>
        <p:spPr>
          <a:xfrm>
            <a:off x="1205016" y="2393492"/>
            <a:ext cx="97821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>
                <a:solidFill>
                  <a:schemeClr val="dk1"/>
                </a:solidFill>
              </a:rPr>
              <a:t>郭億豐  許品晞  黃暄晴  鍾秉睿</a:t>
            </a:r>
            <a:endParaRPr sz="5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9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閩南語朗讀</a:t>
            </a:r>
            <a:endParaRPr sz="60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優等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5500">
                <a:solidFill>
                  <a:schemeClr val="dk1"/>
                </a:solidFill>
              </a:rPr>
              <a:t>         許品晞  呂奕潔</a:t>
            </a:r>
            <a:endParaRPr sz="6000">
              <a:solidFill>
                <a:schemeClr val="dk1"/>
              </a:solidFill>
            </a:endParaRPr>
          </a:p>
        </p:txBody>
      </p:sp>
      <p:sp>
        <p:nvSpPr>
          <p:cNvPr id="194" name="Google Shape;194;p29"/>
          <p:cNvSpPr txBox="1"/>
          <p:nvPr/>
        </p:nvSpPr>
        <p:spPr>
          <a:xfrm>
            <a:off x="1204941" y="3756667"/>
            <a:ext cx="9782100" cy="278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           </a:t>
            </a:r>
            <a:r>
              <a:rPr lang="zh-TW" sz="6000" dirty="0">
                <a:solidFill>
                  <a:schemeClr val="dk1"/>
                </a:solidFill>
              </a:rPr>
              <a:t>甲等   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</a:t>
            </a:r>
            <a:r>
              <a:rPr lang="zh-TW" sz="5500" dirty="0">
                <a:solidFill>
                  <a:schemeClr val="dk1"/>
                </a:solidFill>
              </a:rPr>
              <a:t>王羽曦  顏甯語  李宥霆  </a:t>
            </a:r>
            <a:endParaRPr sz="55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 dirty="0">
                <a:solidFill>
                  <a:schemeClr val="dk1"/>
                </a:solidFill>
              </a:rPr>
              <a:t>           馬悅瑜  辜傳鈞</a:t>
            </a:r>
            <a:endParaRPr sz="5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30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閩南語朗讀</a:t>
            </a:r>
            <a:endParaRPr sz="6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特優</a:t>
            </a:r>
            <a:endParaRPr sz="6000">
              <a:solidFill>
                <a:schemeClr val="dk1"/>
              </a:solidFill>
            </a:endParaRPr>
          </a:p>
        </p:txBody>
      </p:sp>
      <p:sp>
        <p:nvSpPr>
          <p:cNvPr id="201" name="Google Shape;201;p30"/>
          <p:cNvSpPr txBox="1"/>
          <p:nvPr/>
        </p:nvSpPr>
        <p:spPr>
          <a:xfrm>
            <a:off x="1205016" y="2393492"/>
            <a:ext cx="97821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>
                <a:solidFill>
                  <a:schemeClr val="dk1"/>
                </a:solidFill>
              </a:rPr>
              <a:t>                   謝承勳</a:t>
            </a:r>
            <a:endParaRPr sz="5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Google Shape;206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31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閩南語看圖說故事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0">
              <a:solidFill>
                <a:schemeClr val="dk1"/>
              </a:solidFill>
            </a:endParaRPr>
          </a:p>
        </p:txBody>
      </p:sp>
      <p:sp>
        <p:nvSpPr>
          <p:cNvPr id="208" name="Google Shape;208;p31"/>
          <p:cNvSpPr txBox="1"/>
          <p:nvPr/>
        </p:nvSpPr>
        <p:spPr>
          <a:xfrm>
            <a:off x="3604175" y="1746402"/>
            <a:ext cx="4583100" cy="4708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</a:t>
            </a:r>
            <a:r>
              <a:rPr lang="zh-TW" sz="6000" dirty="0">
                <a:solidFill>
                  <a:schemeClr val="dk1"/>
                </a:solidFill>
              </a:rPr>
              <a:t>優等  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</a:t>
            </a:r>
            <a:r>
              <a:rPr lang="zh-TW" sz="6000" dirty="0">
                <a:solidFill>
                  <a:schemeClr val="dk1"/>
                </a:solidFill>
              </a:rPr>
              <a:t>張暉雨</a:t>
            </a:r>
            <a:endParaRPr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6000" dirty="0">
                <a:solidFill>
                  <a:schemeClr val="dk1"/>
                </a:solidFill>
              </a:rPr>
              <a:t>　</a:t>
            </a:r>
            <a:endParaRPr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</a:t>
            </a:r>
            <a:r>
              <a:rPr lang="zh-TW" sz="6000" dirty="0">
                <a:solidFill>
                  <a:schemeClr val="dk1"/>
                </a:solidFill>
              </a:rPr>
              <a:t>甲等  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</a:t>
            </a:r>
            <a:r>
              <a:rPr lang="zh-TW" sz="6000" dirty="0">
                <a:solidFill>
                  <a:schemeClr val="dk1"/>
                </a:solidFill>
              </a:rPr>
              <a:t>郭宇宸</a:t>
            </a:r>
            <a:endParaRPr sz="6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2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閩南語看圖說故事</a:t>
            </a:r>
            <a:endParaRPr sz="60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特優</a:t>
            </a:r>
            <a:endParaRPr sz="6000">
              <a:solidFill>
                <a:schemeClr val="dk1"/>
              </a:solidFill>
            </a:endParaRPr>
          </a:p>
        </p:txBody>
      </p:sp>
      <p:sp>
        <p:nvSpPr>
          <p:cNvPr id="215" name="Google Shape;215;p32"/>
          <p:cNvSpPr txBox="1"/>
          <p:nvPr/>
        </p:nvSpPr>
        <p:spPr>
          <a:xfrm>
            <a:off x="1205016" y="2393492"/>
            <a:ext cx="97821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5500">
                <a:solidFill>
                  <a:schemeClr val="dk1"/>
                </a:solidFill>
              </a:rPr>
              <a:t>                   鍾秉睿</a:t>
            </a:r>
            <a:endParaRPr sz="5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33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作文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0">
              <a:solidFill>
                <a:schemeClr val="dk1"/>
              </a:solidFill>
            </a:endParaRPr>
          </a:p>
        </p:txBody>
      </p:sp>
      <p:sp>
        <p:nvSpPr>
          <p:cNvPr id="222" name="Google Shape;222;p33"/>
          <p:cNvSpPr txBox="1"/>
          <p:nvPr/>
        </p:nvSpPr>
        <p:spPr>
          <a:xfrm>
            <a:off x="1727100" y="1635384"/>
            <a:ext cx="8737800" cy="4708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         </a:t>
            </a:r>
            <a:r>
              <a:rPr lang="zh-TW" sz="6000" dirty="0">
                <a:solidFill>
                  <a:schemeClr val="dk1"/>
                </a:solidFill>
              </a:rPr>
              <a:t>優等    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        </a:t>
            </a:r>
            <a:r>
              <a:rPr lang="zh-TW" sz="6000" dirty="0">
                <a:solidFill>
                  <a:schemeClr val="dk1"/>
                </a:solidFill>
              </a:rPr>
              <a:t>謝承勳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          </a:t>
            </a:r>
            <a:r>
              <a:rPr lang="zh-TW" sz="6000" dirty="0">
                <a:solidFill>
                  <a:schemeClr val="dk1"/>
                </a:solidFill>
              </a:rPr>
              <a:t>甲等    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  </a:t>
            </a:r>
            <a:r>
              <a:rPr lang="zh-TW" sz="6000" dirty="0">
                <a:solidFill>
                  <a:schemeClr val="dk1"/>
                </a:solidFill>
              </a:rPr>
              <a:t>王意榕   許品晞</a:t>
            </a:r>
            <a:endParaRPr sz="6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34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>
                <a:solidFill>
                  <a:schemeClr val="dk1"/>
                </a:solidFill>
              </a:rPr>
              <a:t>作文</a:t>
            </a:r>
            <a:endParaRPr sz="60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6000">
              <a:solidFill>
                <a:schemeClr val="dk1"/>
              </a:solidFill>
            </a:endParaRPr>
          </a:p>
        </p:txBody>
      </p:sp>
      <p:sp>
        <p:nvSpPr>
          <p:cNvPr id="229" name="Google Shape;229;p34"/>
          <p:cNvSpPr txBox="1"/>
          <p:nvPr/>
        </p:nvSpPr>
        <p:spPr>
          <a:xfrm>
            <a:off x="3508200" y="2921100"/>
            <a:ext cx="517560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</a:t>
            </a:r>
            <a:r>
              <a:rPr lang="zh-TW" sz="6000" dirty="0">
                <a:solidFill>
                  <a:schemeClr val="dk1"/>
                </a:solidFill>
              </a:rPr>
              <a:t>特優    </a:t>
            </a:r>
            <a:endParaRPr lang="en-US" altLang="zh-TW" sz="60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</a:t>
            </a:r>
            <a:r>
              <a:rPr lang="zh-TW" sz="6000" dirty="0">
                <a:solidFill>
                  <a:schemeClr val="dk1"/>
                </a:solidFill>
              </a:rPr>
              <a:t>黃暄晴</a:t>
            </a:r>
            <a:endParaRPr sz="6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5"/>
          <p:cNvSpPr/>
          <p:nvPr/>
        </p:nvSpPr>
        <p:spPr>
          <a:xfrm>
            <a:off x="0" y="425513"/>
            <a:ext cx="11630100" cy="5263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zh-TW" sz="8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頒發 </a:t>
            </a:r>
            <a:endParaRPr sz="8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alt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年</a:t>
            </a:r>
            <a:endParaRPr sz="8800" b="1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altLang="en-US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基隆市品德教育</a:t>
            </a:r>
            <a:r>
              <a:rPr lang="zh-TW" sz="8800" b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比賽</a:t>
            </a:r>
            <a:endParaRPr sz="88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endParaRPr sz="9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34"/>
          <p:cNvSpPr/>
          <p:nvPr/>
        </p:nvSpPr>
        <p:spPr>
          <a:xfrm>
            <a:off x="1878600" y="957750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故事組優良作品</a:t>
            </a:r>
            <a:endParaRPr sz="6000" dirty="0">
              <a:solidFill>
                <a:schemeClr val="dk1"/>
              </a:solidFill>
            </a:endParaRPr>
          </a:p>
        </p:txBody>
      </p:sp>
      <p:sp>
        <p:nvSpPr>
          <p:cNvPr id="229" name="Google Shape;229;p34"/>
          <p:cNvSpPr txBox="1"/>
          <p:nvPr/>
        </p:nvSpPr>
        <p:spPr>
          <a:xfrm>
            <a:off x="3508200" y="2921189"/>
            <a:ext cx="51756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6000" dirty="0">
                <a:solidFill>
                  <a:schemeClr val="dk1"/>
                </a:solidFill>
              </a:rPr>
              <a:t>       顏詩芮</a:t>
            </a:r>
            <a:endParaRPr sz="6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95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0740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5"/>
          <p:cNvSpPr/>
          <p:nvPr/>
        </p:nvSpPr>
        <p:spPr>
          <a:xfrm>
            <a:off x="848829" y="1360873"/>
            <a:ext cx="10494300" cy="22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r>
              <a:rPr lang="zh-TW" sz="13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113年3月</a:t>
            </a:r>
            <a:endParaRPr sz="13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r>
              <a:rPr lang="zh-TW" sz="13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習慣之星</a:t>
            </a:r>
            <a:endParaRPr sz="13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5"/>
          <p:cNvSpPr/>
          <p:nvPr/>
        </p:nvSpPr>
        <p:spPr>
          <a:xfrm>
            <a:off x="0" y="425513"/>
            <a:ext cx="11630100" cy="5263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zh-TW" sz="8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頒發 </a:t>
            </a:r>
            <a:endParaRPr sz="8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88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113年</a:t>
            </a:r>
            <a:endParaRPr sz="8800" b="1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88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小學聯合運動會</a:t>
            </a:r>
            <a:endParaRPr sz="8800" b="1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zh-TW" sz="88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游泳比賽</a:t>
            </a:r>
            <a:endParaRPr sz="8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endParaRPr sz="96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7417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Google Shape;240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36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國小男生組</a:t>
            </a:r>
            <a:endParaRPr sz="10800">
              <a:solidFill>
                <a:schemeClr val="dk1"/>
              </a:solidFill>
            </a:endParaRPr>
          </a:p>
        </p:txBody>
      </p:sp>
      <p:sp>
        <p:nvSpPr>
          <p:cNvPr id="242" name="Google Shape;242;p36"/>
          <p:cNvSpPr txBox="1"/>
          <p:nvPr/>
        </p:nvSpPr>
        <p:spPr>
          <a:xfrm>
            <a:off x="1204950" y="1523175"/>
            <a:ext cx="10251000" cy="4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200M混合式  郭億豐  第七名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50M 蝶式   郭億豐  第七名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50 M蛙式   張暉雨 第六名   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                  王子熙  第七名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Google Shape;247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8" name="Google Shape;248;p37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國小男生組</a:t>
            </a:r>
            <a:endParaRPr sz="10800">
              <a:solidFill>
                <a:schemeClr val="dk1"/>
              </a:solidFill>
            </a:endParaRPr>
          </a:p>
        </p:txBody>
      </p:sp>
      <p:sp>
        <p:nvSpPr>
          <p:cNvPr id="249" name="Google Shape;249;p37"/>
          <p:cNvSpPr txBox="1"/>
          <p:nvPr/>
        </p:nvSpPr>
        <p:spPr>
          <a:xfrm>
            <a:off x="1204950" y="1523175"/>
            <a:ext cx="103917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4*50M 自由式接力  第五名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王子熙、郭億豐、張暉雨、蘇祥鈞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 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4*50M混合式接力   第四名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黃子瀚、張暉雨、郭億豐、王子熙 </a:t>
            </a:r>
            <a:endParaRPr sz="12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38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國小女生組</a:t>
            </a:r>
            <a:endParaRPr sz="10800">
              <a:solidFill>
                <a:schemeClr val="dk1"/>
              </a:solidFill>
            </a:endParaRPr>
          </a:p>
        </p:txBody>
      </p:sp>
      <p:sp>
        <p:nvSpPr>
          <p:cNvPr id="256" name="Google Shape;256;p38"/>
          <p:cNvSpPr txBox="1"/>
          <p:nvPr/>
        </p:nvSpPr>
        <p:spPr>
          <a:xfrm>
            <a:off x="1204950" y="1930726"/>
            <a:ext cx="9782100" cy="312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浮板打水</a:t>
            </a:r>
            <a:r>
              <a:rPr lang="zh-TW" sz="3700">
                <a:solidFill>
                  <a:srgbClr val="495057"/>
                </a:solidFill>
              </a:rPr>
              <a:t>    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詹華真</a:t>
            </a:r>
            <a:r>
              <a:rPr lang="zh-TW" sz="3700">
                <a:solidFill>
                  <a:srgbClr val="495057"/>
                </a:solidFill>
              </a:rPr>
              <a:t>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第二名</a:t>
            </a:r>
            <a:r>
              <a:rPr lang="zh-TW" sz="3700">
                <a:solidFill>
                  <a:srgbClr val="495057"/>
                </a:solidFill>
              </a:rPr>
              <a:t>   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顏子芮</a:t>
            </a:r>
            <a:r>
              <a:rPr lang="zh-TW" sz="3700">
                <a:solidFill>
                  <a:srgbClr val="495057"/>
                </a:solidFill>
              </a:rPr>
              <a:t>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第五名</a:t>
            </a:r>
            <a:endParaRPr sz="37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700">
                <a:solidFill>
                  <a:srgbClr val="495057"/>
                </a:solidFill>
              </a:rPr>
              <a:t>50M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蛙式，  陳品希</a:t>
            </a:r>
            <a:r>
              <a:rPr lang="zh-TW" sz="3700">
                <a:solidFill>
                  <a:srgbClr val="495057"/>
                </a:solidFill>
              </a:rPr>
              <a:t>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第二名</a:t>
            </a:r>
            <a:r>
              <a:rPr lang="zh-TW" sz="3700">
                <a:solidFill>
                  <a:srgbClr val="495057"/>
                </a:solidFill>
              </a:rPr>
              <a:t>   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章庭娪</a:t>
            </a:r>
            <a:r>
              <a:rPr lang="zh-TW" sz="3700">
                <a:solidFill>
                  <a:srgbClr val="495057"/>
                </a:solidFill>
              </a:rPr>
              <a:t>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第七名</a:t>
            </a:r>
            <a:endParaRPr sz="37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700">
                <a:solidFill>
                  <a:srgbClr val="495057"/>
                </a:solidFill>
              </a:rPr>
              <a:t>100M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蛙式，陳以琳</a:t>
            </a:r>
            <a:r>
              <a:rPr lang="zh-TW" sz="3700">
                <a:solidFill>
                  <a:srgbClr val="495057"/>
                </a:solidFill>
              </a:rPr>
              <a:t>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第三名</a:t>
            </a:r>
            <a:r>
              <a:rPr lang="zh-TW" sz="3700">
                <a:solidFill>
                  <a:srgbClr val="495057"/>
                </a:solidFill>
              </a:rPr>
              <a:t>     </a:t>
            </a:r>
            <a:r>
              <a:rPr lang="zh-TW" sz="37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陳品希，第五名</a:t>
            </a:r>
            <a:endParaRPr sz="37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39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國小女生組</a:t>
            </a:r>
            <a:endParaRPr sz="10800">
              <a:solidFill>
                <a:schemeClr val="dk1"/>
              </a:solidFill>
            </a:endParaRPr>
          </a:p>
        </p:txBody>
      </p:sp>
      <p:sp>
        <p:nvSpPr>
          <p:cNvPr id="263" name="Google Shape;263;p39"/>
          <p:cNvSpPr txBox="1"/>
          <p:nvPr/>
        </p:nvSpPr>
        <p:spPr>
          <a:xfrm>
            <a:off x="1204950" y="1438851"/>
            <a:ext cx="9782100" cy="4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50M自由式      陳品希，第三名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100M自由式    詹華真，第三名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4*50M自由式接力，第二名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800">
                <a:solidFill>
                  <a:srgbClr val="495057"/>
                </a:solidFill>
              </a:rPr>
              <a:t>詹華真、陳品希、王詩詒、陳以琳  </a:t>
            </a:r>
            <a:endParaRPr sz="48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Google Shape;26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40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60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國小女生組</a:t>
            </a:r>
            <a:endParaRPr sz="10800">
              <a:solidFill>
                <a:schemeClr val="dk1"/>
              </a:solidFill>
            </a:endParaRPr>
          </a:p>
        </p:txBody>
      </p:sp>
      <p:sp>
        <p:nvSpPr>
          <p:cNvPr id="270" name="Google Shape;270;p40"/>
          <p:cNvSpPr txBox="1"/>
          <p:nvPr/>
        </p:nvSpPr>
        <p:spPr>
          <a:xfrm>
            <a:off x="1753025" y="1438851"/>
            <a:ext cx="9782100" cy="47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rgbClr val="495057"/>
                </a:solidFill>
              </a:rPr>
              <a:t>50M仰式     詹華真，第三名</a:t>
            </a:r>
            <a:endParaRPr sz="36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rgbClr val="495057"/>
                </a:solidFill>
              </a:rPr>
              <a:t>50M蝶式     陳以琳，第四名  ，蔡雨真，第七名</a:t>
            </a:r>
            <a:endParaRPr sz="36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rgbClr val="495057"/>
                </a:solidFill>
              </a:rPr>
              <a:t>200M混合式   陳以琳，第四名</a:t>
            </a:r>
            <a:endParaRPr sz="36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rgbClr val="495057"/>
                </a:solidFill>
              </a:rPr>
              <a:t>4*50M混合式接力，第二名</a:t>
            </a:r>
            <a:endParaRPr sz="36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>
                <a:solidFill>
                  <a:srgbClr val="495057"/>
                </a:solidFill>
              </a:rPr>
              <a:t>詹華真、陳品希、陳以琳、蔡雨真</a:t>
            </a:r>
            <a:endParaRPr sz="3600">
              <a:solidFill>
                <a:srgbClr val="49505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Google Shape;275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41"/>
          <p:cNvSpPr/>
          <p:nvPr/>
        </p:nvSpPr>
        <p:spPr>
          <a:xfrm>
            <a:off x="1678325" y="370401"/>
            <a:ext cx="8434800" cy="10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zh-TW" sz="9000">
                <a:solidFill>
                  <a:srgbClr val="49505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獻獎</a:t>
            </a:r>
            <a:endParaRPr sz="13800">
              <a:solidFill>
                <a:schemeClr val="dk1"/>
              </a:solidFill>
            </a:endParaRPr>
          </a:p>
        </p:txBody>
      </p:sp>
      <p:sp>
        <p:nvSpPr>
          <p:cNvPr id="277" name="Google Shape;277;p41"/>
          <p:cNvSpPr txBox="1"/>
          <p:nvPr/>
        </p:nvSpPr>
        <p:spPr>
          <a:xfrm>
            <a:off x="2884800" y="2844150"/>
            <a:ext cx="64224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7000">
                <a:solidFill>
                  <a:srgbClr val="495057"/>
                </a:solidFill>
              </a:rPr>
              <a:t>國小女生組亞軍</a:t>
            </a:r>
            <a:endParaRPr sz="7000">
              <a:solidFill>
                <a:srgbClr val="49505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6"/>
          <p:cNvSpPr/>
          <p:nvPr/>
        </p:nvSpPr>
        <p:spPr>
          <a:xfrm>
            <a:off x="774404" y="1754373"/>
            <a:ext cx="10494335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endParaRPr sz="13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4" name="Google Shape;104;p16"/>
          <p:cNvGraphicFramePr/>
          <p:nvPr/>
        </p:nvGraphicFramePr>
        <p:xfrm>
          <a:off x="1795602" y="987851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{46058B3A-000F-4A3F-85EA-984A023130DD}</a:tableStyleId>
              </a:tblPr>
              <a:tblGrid>
                <a:gridCol w="845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7200" u="none" strike="noStrike" cap="none"/>
                        <a:t>G</a:t>
                      </a:r>
                      <a:r>
                        <a:rPr lang="zh-TW" sz="7200"/>
                        <a:t>1</a:t>
                      </a:r>
                      <a:endParaRPr sz="7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5400"/>
                        <a:t>王品捷、劉益碩、陳星睿、郭景芸、顏子芮、許嘉尹、陳瑜柔</a:t>
                      </a:r>
                      <a:endParaRPr sz="95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7"/>
          <p:cNvSpPr/>
          <p:nvPr/>
        </p:nvSpPr>
        <p:spPr>
          <a:xfrm>
            <a:off x="774404" y="1754373"/>
            <a:ext cx="10494335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endParaRPr sz="13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1" name="Google Shape;111;p17"/>
          <p:cNvGraphicFramePr/>
          <p:nvPr/>
        </p:nvGraphicFramePr>
        <p:xfrm>
          <a:off x="1851949" y="167640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{46058B3A-000F-4A3F-85EA-984A023130DD}</a:tableStyleId>
              </a:tblPr>
              <a:tblGrid>
                <a:gridCol w="848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7200" u="none" strike="noStrike" cap="none"/>
                        <a:t>G</a:t>
                      </a:r>
                      <a:r>
                        <a:rPr lang="zh-TW" sz="7200"/>
                        <a:t>2</a:t>
                      </a:r>
                      <a:endParaRPr sz="7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7300"/>
                        <a:t>劉侑學、顏詩芮、吳怡嫻、童靖雯</a:t>
                      </a:r>
                      <a:r>
                        <a:rPr lang="zh-TW" sz="54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</a:t>
                      </a:r>
                      <a:endParaRPr sz="5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8"/>
          <p:cNvSpPr/>
          <p:nvPr/>
        </p:nvSpPr>
        <p:spPr>
          <a:xfrm>
            <a:off x="774404" y="1754373"/>
            <a:ext cx="10494335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endParaRPr sz="13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8" name="Google Shape;118;p18"/>
          <p:cNvGraphicFramePr/>
          <p:nvPr/>
        </p:nvGraphicFramePr>
        <p:xfrm>
          <a:off x="1772994" y="16127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{46058B3A-000F-4A3F-85EA-984A023130DD}</a:tableStyleId>
              </a:tblPr>
              <a:tblGrid>
                <a:gridCol w="849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7200" u="none" strike="noStrike" cap="none"/>
                        <a:t>G</a:t>
                      </a:r>
                      <a:r>
                        <a:rPr lang="zh-TW" sz="7200"/>
                        <a:t>3</a:t>
                      </a:r>
                      <a:endParaRPr sz="7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5400"/>
                        <a:t>吳定儒、劉承霖、江佳蕙、李宜融、葉郁祺、龐喬萱、商庭瑄</a:t>
                      </a:r>
                      <a:endParaRPr sz="95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9"/>
          <p:cNvSpPr/>
          <p:nvPr/>
        </p:nvSpPr>
        <p:spPr>
          <a:xfrm>
            <a:off x="774404" y="1754373"/>
            <a:ext cx="10494335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endParaRPr sz="13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5" name="Google Shape;125;p19"/>
          <p:cNvGraphicFramePr/>
          <p:nvPr/>
        </p:nvGraphicFramePr>
        <p:xfrm>
          <a:off x="1957571" y="728719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{46058B3A-000F-4A3F-85EA-984A023130DD}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7200" u="none" strike="noStrike" cap="none"/>
                        <a:t>G</a:t>
                      </a:r>
                      <a:r>
                        <a:rPr lang="zh-TW" sz="7200"/>
                        <a:t>4</a:t>
                      </a:r>
                      <a:endParaRPr sz="7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5200"/>
                        <a:t>郭宇宸、張元碩、吳耕鑫、謝承勳、陳達新、蘇祥鈞、許品晞、陳愷樂、賴妍均</a:t>
                      </a:r>
                      <a:endParaRPr sz="119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0"/>
          <p:cNvSpPr/>
          <p:nvPr/>
        </p:nvSpPr>
        <p:spPr>
          <a:xfrm>
            <a:off x="774404" y="1754373"/>
            <a:ext cx="10494300" cy="22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endParaRPr sz="13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2" name="Google Shape;132;p20"/>
          <p:cNvGraphicFramePr/>
          <p:nvPr/>
        </p:nvGraphicFramePr>
        <p:xfrm>
          <a:off x="1957546" y="1429857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{46058B3A-000F-4A3F-85EA-984A023130DD}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7200" u="none" strike="noStrike" cap="none"/>
                        <a:t>G</a:t>
                      </a:r>
                      <a:r>
                        <a:rPr lang="zh-TW" sz="7200"/>
                        <a:t>5</a:t>
                      </a:r>
                      <a:endParaRPr sz="7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5200"/>
                        <a:t>張暉雨、黃暄晴、蔡雨真、呂奕潔、王意榕</a:t>
                      </a:r>
                      <a:endParaRPr sz="15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1"/>
          <p:cNvSpPr/>
          <p:nvPr/>
        </p:nvSpPr>
        <p:spPr>
          <a:xfrm>
            <a:off x="774404" y="1754373"/>
            <a:ext cx="10494300" cy="22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800"/>
              <a:buFont typeface="Arial"/>
              <a:buNone/>
            </a:pPr>
            <a:endParaRPr sz="138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9" name="Google Shape;139;p21"/>
          <p:cNvGraphicFramePr/>
          <p:nvPr/>
        </p:nvGraphicFramePr>
        <p:xfrm>
          <a:off x="1957546" y="1429857"/>
          <a:ext cx="8128000" cy="2133620"/>
        </p:xfrm>
        <a:graphic>
          <a:graphicData uri="http://schemas.openxmlformats.org/drawingml/2006/table">
            <a:tbl>
              <a:tblPr firstRow="1" bandRow="1">
                <a:noFill/>
                <a:tableStyleId>{46058B3A-000F-4A3F-85EA-984A023130DD}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7200" u="none" strike="noStrike" cap="none"/>
                        <a:t>G</a:t>
                      </a:r>
                      <a:r>
                        <a:rPr lang="zh-TW" sz="7200"/>
                        <a:t>6</a:t>
                      </a:r>
                      <a:endParaRPr sz="7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5600"/>
                        <a:t>蔡宙成、詹華真、龐琇尹</a:t>
                      </a:r>
                      <a:endParaRPr sz="20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631</Words>
  <Application>Microsoft Office PowerPoint</Application>
  <PresentationFormat>寬螢幕</PresentationFormat>
  <Paragraphs>136</Paragraphs>
  <Slides>36</Slides>
  <Notes>36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教導主任</dc:creator>
  <cp:lastModifiedBy>黃冠勳</cp:lastModifiedBy>
  <cp:revision>8</cp:revision>
  <dcterms:modified xsi:type="dcterms:W3CDTF">2024-04-23T07:47:51Z</dcterms:modified>
</cp:coreProperties>
</file>