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7" r:id="rId2"/>
    <p:sldId id="257" r:id="rId3"/>
    <p:sldId id="289" r:id="rId4"/>
    <p:sldId id="259" r:id="rId5"/>
    <p:sldId id="261" r:id="rId6"/>
    <p:sldId id="292" r:id="rId7"/>
    <p:sldId id="264" r:id="rId8"/>
    <p:sldId id="262" r:id="rId9"/>
    <p:sldId id="293" r:id="rId10"/>
    <p:sldId id="294" r:id="rId11"/>
    <p:sldId id="300" r:id="rId12"/>
    <p:sldId id="290" r:id="rId13"/>
    <p:sldId id="268" r:id="rId14"/>
    <p:sldId id="260" r:id="rId15"/>
    <p:sldId id="297" r:id="rId16"/>
    <p:sldId id="274" r:id="rId17"/>
    <p:sldId id="298" r:id="rId18"/>
    <p:sldId id="299" r:id="rId19"/>
    <p:sldId id="295" r:id="rId20"/>
    <p:sldId id="275" r:id="rId21"/>
    <p:sldId id="291" r:id="rId22"/>
    <p:sldId id="296" r:id="rId23"/>
    <p:sldId id="28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0A4"/>
    <a:srgbClr val="B09278"/>
    <a:srgbClr val="B09277"/>
    <a:srgbClr val="A5C0A4"/>
    <a:srgbClr val="865B3E"/>
    <a:srgbClr val="F29A5B"/>
    <a:srgbClr val="C8D85B"/>
    <a:srgbClr val="9AA4C1"/>
    <a:srgbClr val="85AA84"/>
    <a:srgbClr val="F08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3" autoAdjust="0"/>
    <p:restoredTop sz="94414" autoAdjust="0"/>
  </p:normalViewPr>
  <p:slideViewPr>
    <p:cSldViewPr snapToGrid="0" showGuides="1">
      <p:cViewPr varScale="1">
        <p:scale>
          <a:sx n="84" d="100"/>
          <a:sy n="84" d="100"/>
        </p:scale>
        <p:origin x="7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</a:t>
            </a:r>
            <a:r>
              <a:rPr lang="en-US" altLang="zh-CN" smtClean="0"/>
              <a:t>http://docer.wps.cn</a:t>
            </a: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5B99ED5-B1BD-4A85-8A5B-FFAFA86C0AC9}" type="slidenum">
              <a:rPr lang="zh-CN" altLang="en-US" smtClean="0">
                <a:latin typeface="Calibri" panose="020F0502020204030204" pitchFamily="34" charset="0"/>
              </a:rPr>
              <a:pPr/>
              <a:t>13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21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3.xml"/><Relationship Id="rId7" Type="http://schemas.openxmlformats.org/officeDocument/2006/relationships/image" Target="../media/image1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25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1.xml"/><Relationship Id="rId12" Type="http://schemas.openxmlformats.org/officeDocument/2006/relationships/hyperlink" Target="https://www.facebook.com/profile.php?id=100064095067997" TargetMode="Externa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25.jpeg"/><Relationship Id="rId5" Type="http://schemas.openxmlformats.org/officeDocument/2006/relationships/tags" Target="../tags/tag43.xml"/><Relationship Id="rId10" Type="http://schemas.openxmlformats.org/officeDocument/2006/relationships/hyperlink" Target="https://www.facebook.com/profile.php?id=100057037556464" TargetMode="External"/><Relationship Id="rId4" Type="http://schemas.openxmlformats.org/officeDocument/2006/relationships/tags" Target="../tags/tag42.xml"/><Relationship Id="rId9" Type="http://schemas.openxmlformats.org/officeDocument/2006/relationships/image" Target="../media/image24.png"/><Relationship Id="rId14" Type="http://schemas.openxmlformats.org/officeDocument/2006/relationships/hyperlink" Target="https://www.facebook.com/shangrenviolen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42204"/>
            <a:ext cx="15450095" cy="633453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17735" y="1885041"/>
            <a:ext cx="6394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尚仁</a:t>
            </a:r>
            <a:r>
              <a:rPr lang="zh-TW" altLang="en-US" sz="40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國小學校特色介紹</a:t>
            </a:r>
            <a:endParaRPr lang="zh-CN" altLang="en-US" sz="40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600972" y="2892810"/>
            <a:ext cx="1100783" cy="0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663549" y="2679374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校長    楊金芳                    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1110918</a:t>
            </a:r>
            <a:endParaRPr lang="zh-CN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8474747" y="2892810"/>
            <a:ext cx="1100783" cy="0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4685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21236" y="-239945"/>
            <a:ext cx="45544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TW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  </a:t>
            </a:r>
            <a:r>
              <a:rPr lang="zh-TW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愛尚楓</a:t>
            </a:r>
            <a:r>
              <a:rPr lang="zh-TW" altLang="en-US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樂園</a:t>
            </a:r>
            <a:r>
              <a:rPr lang="en-US" altLang="zh-TW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TW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「楓」情萬種</a:t>
            </a:r>
          </a:p>
          <a:p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MH_Other_13"/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6934804" y="2930900"/>
            <a:ext cx="439071" cy="509321"/>
          </a:xfrm>
          <a:custGeom>
            <a:avLst/>
            <a:gdLst>
              <a:gd name="T0" fmla="*/ 1083502 w 1854200"/>
              <a:gd name="T1" fmla="*/ 1905000 h 2143126"/>
              <a:gd name="T2" fmla="*/ 369632 w 1854200"/>
              <a:gd name="T3" fmla="*/ 1627011 h 2143126"/>
              <a:gd name="T4" fmla="*/ 280391 w 1854200"/>
              <a:gd name="T5" fmla="*/ 1905000 h 2143126"/>
              <a:gd name="T6" fmla="*/ 1585749 w 1854200"/>
              <a:gd name="T7" fmla="*/ 1456206 h 2143126"/>
              <a:gd name="T8" fmla="*/ 1617257 w 1854200"/>
              <a:gd name="T9" fmla="*/ 1504089 h 2143126"/>
              <a:gd name="T10" fmla="*/ 1637950 w 1854200"/>
              <a:gd name="T11" fmla="*/ 1557606 h 2143126"/>
              <a:gd name="T12" fmla="*/ 1647355 w 1854200"/>
              <a:gd name="T13" fmla="*/ 1615349 h 2143126"/>
              <a:gd name="T14" fmla="*/ 1644533 w 1854200"/>
              <a:gd name="T15" fmla="*/ 1672152 h 2143126"/>
              <a:gd name="T16" fmla="*/ 1631131 w 1854200"/>
              <a:gd name="T17" fmla="*/ 1724731 h 2143126"/>
              <a:gd name="T18" fmla="*/ 1584809 w 1854200"/>
              <a:gd name="T19" fmla="*/ 1804772 h 2143126"/>
              <a:gd name="T20" fmla="*/ 1503687 w 1854200"/>
              <a:gd name="T21" fmla="*/ 1871903 h 2143126"/>
              <a:gd name="T22" fmla="*/ 1441377 w 1854200"/>
              <a:gd name="T23" fmla="*/ 1896549 h 2143126"/>
              <a:gd name="T24" fmla="*/ 1386825 w 1854200"/>
              <a:gd name="T25" fmla="*/ 1904530 h 2143126"/>
              <a:gd name="T26" fmla="*/ 1330864 w 1854200"/>
              <a:gd name="T27" fmla="*/ 1901948 h 2143126"/>
              <a:gd name="T28" fmla="*/ 1278429 w 1854200"/>
              <a:gd name="T29" fmla="*/ 1888333 h 2143126"/>
              <a:gd name="T30" fmla="*/ 1197777 w 1854200"/>
              <a:gd name="T31" fmla="*/ 1842328 h 2143126"/>
              <a:gd name="T32" fmla="*/ 1130999 w 1854200"/>
              <a:gd name="T33" fmla="*/ 1761113 h 2143126"/>
              <a:gd name="T34" fmla="*/ 1106310 w 1854200"/>
              <a:gd name="T35" fmla="*/ 1698911 h 2143126"/>
              <a:gd name="T36" fmla="*/ 1097845 w 1854200"/>
              <a:gd name="T37" fmla="*/ 1644689 h 2143126"/>
              <a:gd name="T38" fmla="*/ 1206947 w 1854200"/>
              <a:gd name="T39" fmla="*/ 1673091 h 2143126"/>
              <a:gd name="T40" fmla="*/ 1235633 w 1854200"/>
              <a:gd name="T41" fmla="*/ 1732711 h 2143126"/>
              <a:gd name="T42" fmla="*/ 1284072 w 1854200"/>
              <a:gd name="T43" fmla="*/ 1776370 h 2143126"/>
              <a:gd name="T44" fmla="*/ 1346617 w 1854200"/>
              <a:gd name="T45" fmla="*/ 1799373 h 2143126"/>
              <a:gd name="T46" fmla="*/ 1415512 w 1854200"/>
              <a:gd name="T47" fmla="*/ 1795852 h 2143126"/>
              <a:gd name="T48" fmla="*/ 1475001 w 1854200"/>
              <a:gd name="T49" fmla="*/ 1767451 h 2143126"/>
              <a:gd name="T50" fmla="*/ 1519206 w 1854200"/>
              <a:gd name="T51" fmla="*/ 1719097 h 2143126"/>
              <a:gd name="T52" fmla="*/ 1541779 w 1854200"/>
              <a:gd name="T53" fmla="*/ 1656426 h 2143126"/>
              <a:gd name="T54" fmla="*/ 1541074 w 1854200"/>
              <a:gd name="T55" fmla="*/ 1598684 h 2143126"/>
              <a:gd name="T56" fmla="*/ 1524850 w 1854200"/>
              <a:gd name="T57" fmla="*/ 1551973 h 2143126"/>
              <a:gd name="T58" fmla="*/ 1496163 w 1854200"/>
              <a:gd name="T59" fmla="*/ 1511835 h 2143126"/>
              <a:gd name="T60" fmla="*/ 1456661 w 1854200"/>
              <a:gd name="T61" fmla="*/ 1481321 h 2143126"/>
              <a:gd name="T62" fmla="*/ 456397 w 1854200"/>
              <a:gd name="T63" fmla="*/ 1176 h 2143126"/>
              <a:gd name="T64" fmla="*/ 489551 w 1854200"/>
              <a:gd name="T65" fmla="*/ 23288 h 2143126"/>
              <a:gd name="T66" fmla="*/ 559856 w 1854200"/>
              <a:gd name="T67" fmla="*/ 406471 h 2143126"/>
              <a:gd name="T68" fmla="*/ 540576 w 1854200"/>
              <a:gd name="T69" fmla="*/ 441990 h 2143126"/>
              <a:gd name="T70" fmla="*/ 436881 w 1854200"/>
              <a:gd name="T71" fmla="*/ 453986 h 2143126"/>
              <a:gd name="T72" fmla="*/ 447933 w 1854200"/>
              <a:gd name="T73" fmla="*/ 495151 h 2143126"/>
              <a:gd name="T74" fmla="*/ 502954 w 1854200"/>
              <a:gd name="T75" fmla="*/ 583595 h 2143126"/>
              <a:gd name="T76" fmla="*/ 601476 w 1854200"/>
              <a:gd name="T77" fmla="*/ 691329 h 2143126"/>
              <a:gd name="T78" fmla="*/ 771949 w 1854200"/>
              <a:gd name="T79" fmla="*/ 862103 h 2143126"/>
              <a:gd name="T80" fmla="*/ 879640 w 1854200"/>
              <a:gd name="T81" fmla="*/ 960427 h 2143126"/>
              <a:gd name="T82" fmla="*/ 968051 w 1854200"/>
              <a:gd name="T83" fmla="*/ 1015470 h 2143126"/>
              <a:gd name="T84" fmla="*/ 1009199 w 1854200"/>
              <a:gd name="T85" fmla="*/ 1026996 h 2143126"/>
              <a:gd name="T86" fmla="*/ 1021191 w 1854200"/>
              <a:gd name="T87" fmla="*/ 922791 h 2143126"/>
              <a:gd name="T88" fmla="*/ 1056696 w 1854200"/>
              <a:gd name="T89" fmla="*/ 903738 h 2143126"/>
              <a:gd name="T90" fmla="*/ 1439731 w 1854200"/>
              <a:gd name="T91" fmla="*/ 973835 h 2143126"/>
              <a:gd name="T92" fmla="*/ 1462069 w 1854200"/>
              <a:gd name="T93" fmla="*/ 1007002 h 2143126"/>
              <a:gd name="T94" fmla="*/ 1456896 w 1854200"/>
              <a:gd name="T95" fmla="*/ 1329732 h 2143126"/>
              <a:gd name="T96" fmla="*/ 1425858 w 1854200"/>
              <a:gd name="T97" fmla="*/ 1355371 h 2143126"/>
              <a:gd name="T98" fmla="*/ 1346383 w 1854200"/>
              <a:gd name="T99" fmla="*/ 1352313 h 2143126"/>
              <a:gd name="T100" fmla="*/ 1163212 w 1854200"/>
              <a:gd name="T101" fmla="*/ 1317264 h 2143126"/>
              <a:gd name="T102" fmla="*/ 1030832 w 1854200"/>
              <a:gd name="T103" fmla="*/ 1276100 h 2143126"/>
              <a:gd name="T104" fmla="*/ 882932 w 1854200"/>
              <a:gd name="T105" fmla="*/ 1214236 h 2143126"/>
              <a:gd name="T106" fmla="*/ 726097 w 1854200"/>
              <a:gd name="T107" fmla="*/ 1126496 h 2143126"/>
              <a:gd name="T108" fmla="*/ 566441 w 1854200"/>
              <a:gd name="T109" fmla="*/ 1008884 h 2143126"/>
              <a:gd name="T110" fmla="*/ 416659 w 1854200"/>
              <a:gd name="T111" fmla="*/ 862573 h 2143126"/>
              <a:gd name="T112" fmla="*/ 301914 w 1854200"/>
              <a:gd name="T113" fmla="*/ 708030 h 2143126"/>
              <a:gd name="T114" fmla="*/ 219852 w 1854200"/>
              <a:gd name="T115" fmla="*/ 553957 h 2143126"/>
              <a:gd name="T116" fmla="*/ 164595 w 1854200"/>
              <a:gd name="T117" fmla="*/ 408587 h 2143126"/>
              <a:gd name="T118" fmla="*/ 130500 w 1854200"/>
              <a:gd name="T119" fmla="*/ 278743 h 2143126"/>
              <a:gd name="T120" fmla="*/ 108397 w 1854200"/>
              <a:gd name="T121" fmla="*/ 119731 h 2143126"/>
              <a:gd name="T122" fmla="*/ 108397 w 1854200"/>
              <a:gd name="T123" fmla="*/ 37166 h 2143126"/>
              <a:gd name="T124" fmla="*/ 133792 w 1854200"/>
              <a:gd name="T125" fmla="*/ 6351 h 21431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54200" h="2143126">
                <a:moveTo>
                  <a:pt x="0" y="2001838"/>
                </a:moveTo>
                <a:lnTo>
                  <a:pt x="134499" y="2001838"/>
                </a:lnTo>
                <a:lnTo>
                  <a:pt x="204788" y="2143126"/>
                </a:lnTo>
                <a:lnTo>
                  <a:pt x="69760" y="2143126"/>
                </a:lnTo>
                <a:lnTo>
                  <a:pt x="0" y="2001838"/>
                </a:lnTo>
                <a:close/>
                <a:moveTo>
                  <a:pt x="928688" y="1830388"/>
                </a:moveTo>
                <a:lnTo>
                  <a:pt x="1063484" y="1830388"/>
                </a:lnTo>
                <a:lnTo>
                  <a:pt x="1219201" y="2143126"/>
                </a:lnTo>
                <a:lnTo>
                  <a:pt x="1084140" y="2143126"/>
                </a:lnTo>
                <a:lnTo>
                  <a:pt x="928688" y="1830388"/>
                </a:lnTo>
                <a:close/>
                <a:moveTo>
                  <a:pt x="673100" y="1830388"/>
                </a:moveTo>
                <a:lnTo>
                  <a:pt x="807773" y="1830388"/>
                </a:lnTo>
                <a:lnTo>
                  <a:pt x="963613" y="2143126"/>
                </a:lnTo>
                <a:lnTo>
                  <a:pt x="828675" y="2143126"/>
                </a:lnTo>
                <a:lnTo>
                  <a:pt x="673100" y="1830388"/>
                </a:lnTo>
                <a:close/>
                <a:moveTo>
                  <a:pt x="415925" y="1830388"/>
                </a:moveTo>
                <a:lnTo>
                  <a:pt x="551334" y="1830388"/>
                </a:lnTo>
                <a:lnTo>
                  <a:pt x="708025" y="2143126"/>
                </a:lnTo>
                <a:lnTo>
                  <a:pt x="572084" y="2143126"/>
                </a:lnTo>
                <a:lnTo>
                  <a:pt x="415925" y="1830388"/>
                </a:lnTo>
                <a:close/>
                <a:moveTo>
                  <a:pt x="160338" y="1830388"/>
                </a:moveTo>
                <a:lnTo>
                  <a:pt x="294889" y="1830388"/>
                </a:lnTo>
                <a:lnTo>
                  <a:pt x="450851" y="2143126"/>
                </a:lnTo>
                <a:lnTo>
                  <a:pt x="315507" y="2143126"/>
                </a:lnTo>
                <a:lnTo>
                  <a:pt x="160338" y="1830388"/>
                </a:lnTo>
                <a:close/>
                <a:moveTo>
                  <a:pt x="1750219" y="1603375"/>
                </a:moveTo>
                <a:lnTo>
                  <a:pt x="1756569" y="1608920"/>
                </a:lnTo>
                <a:lnTo>
                  <a:pt x="1762390" y="1614466"/>
                </a:lnTo>
                <a:lnTo>
                  <a:pt x="1767946" y="1620539"/>
                </a:lnTo>
                <a:lnTo>
                  <a:pt x="1773502" y="1626349"/>
                </a:lnTo>
                <a:lnTo>
                  <a:pt x="1779058" y="1632158"/>
                </a:lnTo>
                <a:lnTo>
                  <a:pt x="1784350" y="1638232"/>
                </a:lnTo>
                <a:lnTo>
                  <a:pt x="1789112" y="1644833"/>
                </a:lnTo>
                <a:lnTo>
                  <a:pt x="1794140" y="1651171"/>
                </a:lnTo>
                <a:lnTo>
                  <a:pt x="1798638" y="1657509"/>
                </a:lnTo>
                <a:lnTo>
                  <a:pt x="1803400" y="1664374"/>
                </a:lnTo>
                <a:lnTo>
                  <a:pt x="1807633" y="1671240"/>
                </a:lnTo>
                <a:lnTo>
                  <a:pt x="1811602" y="1677842"/>
                </a:lnTo>
                <a:lnTo>
                  <a:pt x="1815571" y="1684971"/>
                </a:lnTo>
                <a:lnTo>
                  <a:pt x="1819804" y="1692101"/>
                </a:lnTo>
                <a:lnTo>
                  <a:pt x="1823508" y="1699495"/>
                </a:lnTo>
                <a:lnTo>
                  <a:pt x="1826683" y="1706625"/>
                </a:lnTo>
                <a:lnTo>
                  <a:pt x="1829858" y="1714019"/>
                </a:lnTo>
                <a:lnTo>
                  <a:pt x="1833033" y="1721676"/>
                </a:lnTo>
                <a:lnTo>
                  <a:pt x="1835679" y="1729334"/>
                </a:lnTo>
                <a:lnTo>
                  <a:pt x="1838590" y="1736728"/>
                </a:lnTo>
                <a:lnTo>
                  <a:pt x="1840971" y="1744650"/>
                </a:lnTo>
                <a:lnTo>
                  <a:pt x="1843088" y="1752308"/>
                </a:lnTo>
                <a:lnTo>
                  <a:pt x="1845204" y="1760494"/>
                </a:lnTo>
                <a:lnTo>
                  <a:pt x="1847056" y="1768416"/>
                </a:lnTo>
                <a:lnTo>
                  <a:pt x="1848644" y="1776338"/>
                </a:lnTo>
                <a:lnTo>
                  <a:pt x="1850231" y="1784260"/>
                </a:lnTo>
                <a:lnTo>
                  <a:pt x="1851554" y="1792710"/>
                </a:lnTo>
                <a:lnTo>
                  <a:pt x="1852348" y="1800632"/>
                </a:lnTo>
                <a:lnTo>
                  <a:pt x="1853406" y="1809082"/>
                </a:lnTo>
                <a:lnTo>
                  <a:pt x="1853671" y="1817268"/>
                </a:lnTo>
                <a:lnTo>
                  <a:pt x="1854200" y="1825982"/>
                </a:lnTo>
                <a:lnTo>
                  <a:pt x="1854200" y="1834168"/>
                </a:lnTo>
                <a:lnTo>
                  <a:pt x="1854200" y="1842090"/>
                </a:lnTo>
                <a:lnTo>
                  <a:pt x="1853935" y="1850276"/>
                </a:lnTo>
                <a:lnTo>
                  <a:pt x="1853406" y="1857934"/>
                </a:lnTo>
                <a:lnTo>
                  <a:pt x="1852612" y="1865592"/>
                </a:lnTo>
                <a:lnTo>
                  <a:pt x="1851819" y="1873514"/>
                </a:lnTo>
                <a:lnTo>
                  <a:pt x="1850496" y="1881172"/>
                </a:lnTo>
                <a:lnTo>
                  <a:pt x="1849173" y="1888566"/>
                </a:lnTo>
                <a:lnTo>
                  <a:pt x="1847850" y="1896224"/>
                </a:lnTo>
                <a:lnTo>
                  <a:pt x="1846262" y="1903618"/>
                </a:lnTo>
                <a:lnTo>
                  <a:pt x="1844410" y="1911276"/>
                </a:lnTo>
                <a:lnTo>
                  <a:pt x="1842558" y="1918669"/>
                </a:lnTo>
                <a:lnTo>
                  <a:pt x="1840442" y="1925799"/>
                </a:lnTo>
                <a:lnTo>
                  <a:pt x="1837796" y="1933193"/>
                </a:lnTo>
                <a:lnTo>
                  <a:pt x="1835415" y="1940323"/>
                </a:lnTo>
                <a:lnTo>
                  <a:pt x="1832504" y="1947452"/>
                </a:lnTo>
                <a:lnTo>
                  <a:pt x="1829858" y="1954054"/>
                </a:lnTo>
                <a:lnTo>
                  <a:pt x="1823773" y="1968050"/>
                </a:lnTo>
                <a:lnTo>
                  <a:pt x="1816629" y="1981253"/>
                </a:lnTo>
                <a:lnTo>
                  <a:pt x="1809221" y="1994192"/>
                </a:lnTo>
                <a:lnTo>
                  <a:pt x="1801283" y="2006867"/>
                </a:lnTo>
                <a:lnTo>
                  <a:pt x="1792552" y="2018750"/>
                </a:lnTo>
                <a:lnTo>
                  <a:pt x="1783292" y="2030369"/>
                </a:lnTo>
                <a:lnTo>
                  <a:pt x="1773767" y="2041724"/>
                </a:lnTo>
                <a:lnTo>
                  <a:pt x="1763183" y="2052551"/>
                </a:lnTo>
                <a:lnTo>
                  <a:pt x="1752600" y="2062849"/>
                </a:lnTo>
                <a:lnTo>
                  <a:pt x="1741488" y="2072620"/>
                </a:lnTo>
                <a:lnTo>
                  <a:pt x="1729581" y="2081598"/>
                </a:lnTo>
                <a:lnTo>
                  <a:pt x="1717675" y="2090048"/>
                </a:lnTo>
                <a:lnTo>
                  <a:pt x="1704975" y="2098498"/>
                </a:lnTo>
                <a:lnTo>
                  <a:pt x="1692010" y="2105892"/>
                </a:lnTo>
                <a:lnTo>
                  <a:pt x="1678781" y="2112494"/>
                </a:lnTo>
                <a:lnTo>
                  <a:pt x="1665023" y="2118831"/>
                </a:lnTo>
                <a:lnTo>
                  <a:pt x="1657879" y="2121472"/>
                </a:lnTo>
                <a:lnTo>
                  <a:pt x="1650735" y="2124376"/>
                </a:lnTo>
                <a:lnTo>
                  <a:pt x="1643592" y="2126753"/>
                </a:lnTo>
                <a:lnTo>
                  <a:pt x="1636712" y="2129130"/>
                </a:lnTo>
                <a:lnTo>
                  <a:pt x="1629304" y="2131242"/>
                </a:lnTo>
                <a:lnTo>
                  <a:pt x="1621896" y="2133619"/>
                </a:lnTo>
                <a:lnTo>
                  <a:pt x="1614488" y="2134939"/>
                </a:lnTo>
                <a:lnTo>
                  <a:pt x="1607079" y="2136788"/>
                </a:lnTo>
                <a:lnTo>
                  <a:pt x="1599406" y="2138372"/>
                </a:lnTo>
                <a:lnTo>
                  <a:pt x="1591733" y="2139692"/>
                </a:lnTo>
                <a:lnTo>
                  <a:pt x="1583796" y="2140485"/>
                </a:lnTo>
                <a:lnTo>
                  <a:pt x="1576123" y="2141541"/>
                </a:lnTo>
                <a:lnTo>
                  <a:pt x="1568450" y="2142069"/>
                </a:lnTo>
                <a:lnTo>
                  <a:pt x="1560512" y="2142597"/>
                </a:lnTo>
                <a:lnTo>
                  <a:pt x="1552575" y="2143125"/>
                </a:lnTo>
                <a:lnTo>
                  <a:pt x="1544638" y="2143125"/>
                </a:lnTo>
                <a:lnTo>
                  <a:pt x="1536700" y="2143125"/>
                </a:lnTo>
                <a:lnTo>
                  <a:pt x="1528762" y="2142597"/>
                </a:lnTo>
                <a:lnTo>
                  <a:pt x="1520825" y="2142069"/>
                </a:lnTo>
                <a:lnTo>
                  <a:pt x="1512888" y="2141541"/>
                </a:lnTo>
                <a:lnTo>
                  <a:pt x="1505215" y="2140485"/>
                </a:lnTo>
                <a:lnTo>
                  <a:pt x="1497542" y="2139692"/>
                </a:lnTo>
                <a:lnTo>
                  <a:pt x="1489869" y="2138372"/>
                </a:lnTo>
                <a:lnTo>
                  <a:pt x="1482196" y="2136788"/>
                </a:lnTo>
                <a:lnTo>
                  <a:pt x="1474788" y="2134939"/>
                </a:lnTo>
                <a:lnTo>
                  <a:pt x="1467379" y="2133619"/>
                </a:lnTo>
                <a:lnTo>
                  <a:pt x="1459971" y="2131242"/>
                </a:lnTo>
                <a:lnTo>
                  <a:pt x="1452562" y="2129130"/>
                </a:lnTo>
                <a:lnTo>
                  <a:pt x="1445419" y="2126753"/>
                </a:lnTo>
                <a:lnTo>
                  <a:pt x="1438540" y="2124376"/>
                </a:lnTo>
                <a:lnTo>
                  <a:pt x="1431396" y="2121472"/>
                </a:lnTo>
                <a:lnTo>
                  <a:pt x="1424252" y="2118831"/>
                </a:lnTo>
                <a:lnTo>
                  <a:pt x="1410494" y="2112494"/>
                </a:lnTo>
                <a:lnTo>
                  <a:pt x="1397000" y="2105892"/>
                </a:lnTo>
                <a:lnTo>
                  <a:pt x="1384300" y="2098498"/>
                </a:lnTo>
                <a:lnTo>
                  <a:pt x="1371600" y="2090048"/>
                </a:lnTo>
                <a:lnTo>
                  <a:pt x="1359429" y="2081598"/>
                </a:lnTo>
                <a:lnTo>
                  <a:pt x="1347788" y="2072620"/>
                </a:lnTo>
                <a:lnTo>
                  <a:pt x="1336675" y="2062849"/>
                </a:lnTo>
                <a:lnTo>
                  <a:pt x="1325827" y="2052551"/>
                </a:lnTo>
                <a:lnTo>
                  <a:pt x="1315508" y="2041724"/>
                </a:lnTo>
                <a:lnTo>
                  <a:pt x="1305983" y="2030369"/>
                </a:lnTo>
                <a:lnTo>
                  <a:pt x="1296723" y="2018750"/>
                </a:lnTo>
                <a:lnTo>
                  <a:pt x="1287992" y="2006867"/>
                </a:lnTo>
                <a:lnTo>
                  <a:pt x="1280054" y="1994192"/>
                </a:lnTo>
                <a:lnTo>
                  <a:pt x="1272646" y="1981253"/>
                </a:lnTo>
                <a:lnTo>
                  <a:pt x="1265502" y="1968050"/>
                </a:lnTo>
                <a:lnTo>
                  <a:pt x="1259417" y="1954054"/>
                </a:lnTo>
                <a:lnTo>
                  <a:pt x="1256506" y="1947452"/>
                </a:lnTo>
                <a:lnTo>
                  <a:pt x="1253860" y="1940323"/>
                </a:lnTo>
                <a:lnTo>
                  <a:pt x="1251215" y="1933193"/>
                </a:lnTo>
                <a:lnTo>
                  <a:pt x="1248833" y="1925799"/>
                </a:lnTo>
                <a:lnTo>
                  <a:pt x="1246717" y="1918669"/>
                </a:lnTo>
                <a:lnTo>
                  <a:pt x="1244865" y="1911276"/>
                </a:lnTo>
                <a:lnTo>
                  <a:pt x="1243012" y="1903618"/>
                </a:lnTo>
                <a:lnTo>
                  <a:pt x="1241425" y="1896224"/>
                </a:lnTo>
                <a:lnTo>
                  <a:pt x="1239838" y="1888566"/>
                </a:lnTo>
                <a:lnTo>
                  <a:pt x="1238779" y="1881172"/>
                </a:lnTo>
                <a:lnTo>
                  <a:pt x="1237456" y="1873514"/>
                </a:lnTo>
                <a:lnTo>
                  <a:pt x="1236662" y="1865592"/>
                </a:lnTo>
                <a:lnTo>
                  <a:pt x="1235869" y="1857934"/>
                </a:lnTo>
                <a:lnTo>
                  <a:pt x="1235340" y="1850276"/>
                </a:lnTo>
                <a:lnTo>
                  <a:pt x="1235340" y="1842090"/>
                </a:lnTo>
                <a:lnTo>
                  <a:pt x="1235075" y="1834168"/>
                </a:lnTo>
                <a:lnTo>
                  <a:pt x="1352021" y="1834168"/>
                </a:lnTo>
                <a:lnTo>
                  <a:pt x="1352550" y="1843939"/>
                </a:lnTo>
                <a:lnTo>
                  <a:pt x="1353079" y="1853973"/>
                </a:lnTo>
                <a:lnTo>
                  <a:pt x="1354402" y="1863480"/>
                </a:lnTo>
                <a:lnTo>
                  <a:pt x="1355725" y="1872986"/>
                </a:lnTo>
                <a:lnTo>
                  <a:pt x="1358106" y="1882228"/>
                </a:lnTo>
                <a:lnTo>
                  <a:pt x="1360752" y="1891471"/>
                </a:lnTo>
                <a:lnTo>
                  <a:pt x="1363927" y="1900449"/>
                </a:lnTo>
                <a:lnTo>
                  <a:pt x="1367102" y="1908899"/>
                </a:lnTo>
                <a:lnTo>
                  <a:pt x="1370806" y="1917613"/>
                </a:lnTo>
                <a:lnTo>
                  <a:pt x="1375304" y="1925799"/>
                </a:lnTo>
                <a:lnTo>
                  <a:pt x="1379802" y="1933985"/>
                </a:lnTo>
                <a:lnTo>
                  <a:pt x="1385094" y="1941643"/>
                </a:lnTo>
                <a:lnTo>
                  <a:pt x="1390385" y="1949301"/>
                </a:lnTo>
                <a:lnTo>
                  <a:pt x="1396206" y="1956431"/>
                </a:lnTo>
                <a:lnTo>
                  <a:pt x="1402027" y="1963296"/>
                </a:lnTo>
                <a:lnTo>
                  <a:pt x="1408642" y="1970162"/>
                </a:lnTo>
                <a:lnTo>
                  <a:pt x="1415256" y="1976236"/>
                </a:lnTo>
                <a:lnTo>
                  <a:pt x="1422135" y="1982573"/>
                </a:lnTo>
                <a:lnTo>
                  <a:pt x="1429544" y="1988383"/>
                </a:lnTo>
                <a:lnTo>
                  <a:pt x="1436952" y="1993664"/>
                </a:lnTo>
                <a:lnTo>
                  <a:pt x="1444890" y="1998417"/>
                </a:lnTo>
                <a:lnTo>
                  <a:pt x="1452827" y="2003170"/>
                </a:lnTo>
                <a:lnTo>
                  <a:pt x="1461294" y="2007395"/>
                </a:lnTo>
                <a:lnTo>
                  <a:pt x="1469760" y="2011356"/>
                </a:lnTo>
                <a:lnTo>
                  <a:pt x="1478492" y="2014789"/>
                </a:lnTo>
                <a:lnTo>
                  <a:pt x="1487488" y="2017958"/>
                </a:lnTo>
                <a:lnTo>
                  <a:pt x="1496748" y="2020335"/>
                </a:lnTo>
                <a:lnTo>
                  <a:pt x="1506008" y="2022447"/>
                </a:lnTo>
                <a:lnTo>
                  <a:pt x="1515269" y="2024296"/>
                </a:lnTo>
                <a:lnTo>
                  <a:pt x="1525058" y="2025616"/>
                </a:lnTo>
                <a:lnTo>
                  <a:pt x="1534583" y="2026144"/>
                </a:lnTo>
                <a:lnTo>
                  <a:pt x="1544638" y="2026408"/>
                </a:lnTo>
                <a:lnTo>
                  <a:pt x="1554692" y="2026144"/>
                </a:lnTo>
                <a:lnTo>
                  <a:pt x="1564217" y="2025616"/>
                </a:lnTo>
                <a:lnTo>
                  <a:pt x="1574006" y="2024296"/>
                </a:lnTo>
                <a:lnTo>
                  <a:pt x="1583267" y="2022447"/>
                </a:lnTo>
                <a:lnTo>
                  <a:pt x="1592792" y="2020335"/>
                </a:lnTo>
                <a:lnTo>
                  <a:pt x="1601788" y="2017958"/>
                </a:lnTo>
                <a:lnTo>
                  <a:pt x="1610783" y="2014789"/>
                </a:lnTo>
                <a:lnTo>
                  <a:pt x="1619779" y="2011356"/>
                </a:lnTo>
                <a:lnTo>
                  <a:pt x="1627981" y="2007395"/>
                </a:lnTo>
                <a:lnTo>
                  <a:pt x="1636183" y="2003170"/>
                </a:lnTo>
                <a:lnTo>
                  <a:pt x="1644385" y="1998417"/>
                </a:lnTo>
                <a:lnTo>
                  <a:pt x="1652323" y="1993664"/>
                </a:lnTo>
                <a:lnTo>
                  <a:pt x="1659731" y="1988383"/>
                </a:lnTo>
                <a:lnTo>
                  <a:pt x="1667140" y="1982573"/>
                </a:lnTo>
                <a:lnTo>
                  <a:pt x="1674019" y="1976236"/>
                </a:lnTo>
                <a:lnTo>
                  <a:pt x="1680633" y="1970162"/>
                </a:lnTo>
                <a:lnTo>
                  <a:pt x="1687248" y="1963296"/>
                </a:lnTo>
                <a:lnTo>
                  <a:pt x="1693333" y="1956431"/>
                </a:lnTo>
                <a:lnTo>
                  <a:pt x="1698890" y="1949301"/>
                </a:lnTo>
                <a:lnTo>
                  <a:pt x="1704446" y="1941643"/>
                </a:lnTo>
                <a:lnTo>
                  <a:pt x="1709473" y="1933985"/>
                </a:lnTo>
                <a:lnTo>
                  <a:pt x="1713971" y="1925799"/>
                </a:lnTo>
                <a:lnTo>
                  <a:pt x="1718204" y="1917613"/>
                </a:lnTo>
                <a:lnTo>
                  <a:pt x="1721908" y="1908899"/>
                </a:lnTo>
                <a:lnTo>
                  <a:pt x="1725348" y="1900449"/>
                </a:lnTo>
                <a:lnTo>
                  <a:pt x="1728523" y="1891471"/>
                </a:lnTo>
                <a:lnTo>
                  <a:pt x="1731169" y="1882228"/>
                </a:lnTo>
                <a:lnTo>
                  <a:pt x="1733285" y="1872986"/>
                </a:lnTo>
                <a:lnTo>
                  <a:pt x="1734873" y="1863480"/>
                </a:lnTo>
                <a:lnTo>
                  <a:pt x="1736196" y="1853973"/>
                </a:lnTo>
                <a:lnTo>
                  <a:pt x="1736990" y="1843939"/>
                </a:lnTo>
                <a:lnTo>
                  <a:pt x="1736990" y="1834168"/>
                </a:lnTo>
                <a:lnTo>
                  <a:pt x="1736990" y="1826775"/>
                </a:lnTo>
                <a:lnTo>
                  <a:pt x="1736725" y="1819645"/>
                </a:lnTo>
                <a:lnTo>
                  <a:pt x="1735931" y="1812779"/>
                </a:lnTo>
                <a:lnTo>
                  <a:pt x="1734873" y="1805649"/>
                </a:lnTo>
                <a:lnTo>
                  <a:pt x="1734079" y="1798520"/>
                </a:lnTo>
                <a:lnTo>
                  <a:pt x="1732492" y="1791654"/>
                </a:lnTo>
                <a:lnTo>
                  <a:pt x="1730904" y="1784788"/>
                </a:lnTo>
                <a:lnTo>
                  <a:pt x="1728788" y="1777922"/>
                </a:lnTo>
                <a:lnTo>
                  <a:pt x="1726671" y="1771321"/>
                </a:lnTo>
                <a:lnTo>
                  <a:pt x="1724554" y="1764983"/>
                </a:lnTo>
                <a:lnTo>
                  <a:pt x="1721644" y="1758646"/>
                </a:lnTo>
                <a:lnTo>
                  <a:pt x="1718998" y="1752044"/>
                </a:lnTo>
                <a:lnTo>
                  <a:pt x="1715823" y="1745970"/>
                </a:lnTo>
                <a:lnTo>
                  <a:pt x="1712383" y="1739633"/>
                </a:lnTo>
                <a:lnTo>
                  <a:pt x="1708944" y="1733559"/>
                </a:lnTo>
                <a:lnTo>
                  <a:pt x="1704975" y="1727750"/>
                </a:lnTo>
                <a:lnTo>
                  <a:pt x="1701271" y="1722205"/>
                </a:lnTo>
                <a:lnTo>
                  <a:pt x="1697038" y="1716659"/>
                </a:lnTo>
                <a:lnTo>
                  <a:pt x="1692804" y="1711114"/>
                </a:lnTo>
                <a:lnTo>
                  <a:pt x="1688042" y="1705833"/>
                </a:lnTo>
                <a:lnTo>
                  <a:pt x="1683544" y="1700815"/>
                </a:lnTo>
                <a:lnTo>
                  <a:pt x="1678517" y="1695798"/>
                </a:lnTo>
                <a:lnTo>
                  <a:pt x="1673225" y="1691045"/>
                </a:lnTo>
                <a:lnTo>
                  <a:pt x="1667933" y="1686556"/>
                </a:lnTo>
                <a:lnTo>
                  <a:pt x="1662377" y="1682331"/>
                </a:lnTo>
                <a:lnTo>
                  <a:pt x="1656821" y="1677842"/>
                </a:lnTo>
                <a:lnTo>
                  <a:pt x="1651000" y="1673881"/>
                </a:lnTo>
                <a:lnTo>
                  <a:pt x="1645179" y="1670184"/>
                </a:lnTo>
                <a:lnTo>
                  <a:pt x="1639094" y="1666487"/>
                </a:lnTo>
                <a:lnTo>
                  <a:pt x="1632479" y="1663054"/>
                </a:lnTo>
                <a:lnTo>
                  <a:pt x="1626129" y="1660149"/>
                </a:lnTo>
                <a:lnTo>
                  <a:pt x="1619779" y="1656980"/>
                </a:lnTo>
                <a:lnTo>
                  <a:pt x="1750219" y="1603375"/>
                </a:lnTo>
                <a:close/>
                <a:moveTo>
                  <a:pt x="178859" y="0"/>
                </a:moveTo>
                <a:lnTo>
                  <a:pt x="501650" y="0"/>
                </a:lnTo>
                <a:lnTo>
                  <a:pt x="507736" y="265"/>
                </a:lnTo>
                <a:lnTo>
                  <a:pt x="513557" y="1323"/>
                </a:lnTo>
                <a:lnTo>
                  <a:pt x="519113" y="2647"/>
                </a:lnTo>
                <a:lnTo>
                  <a:pt x="524669" y="4499"/>
                </a:lnTo>
                <a:lnTo>
                  <a:pt x="529961" y="7145"/>
                </a:lnTo>
                <a:lnTo>
                  <a:pt x="534988" y="10056"/>
                </a:lnTo>
                <a:lnTo>
                  <a:pt x="539486" y="13496"/>
                </a:lnTo>
                <a:lnTo>
                  <a:pt x="543984" y="17466"/>
                </a:lnTo>
                <a:lnTo>
                  <a:pt x="547688" y="21700"/>
                </a:lnTo>
                <a:lnTo>
                  <a:pt x="550863" y="26199"/>
                </a:lnTo>
                <a:lnTo>
                  <a:pt x="554038" y="31227"/>
                </a:lnTo>
                <a:lnTo>
                  <a:pt x="556419" y="36254"/>
                </a:lnTo>
                <a:lnTo>
                  <a:pt x="558536" y="41812"/>
                </a:lnTo>
                <a:lnTo>
                  <a:pt x="559859" y="47369"/>
                </a:lnTo>
                <a:lnTo>
                  <a:pt x="560917" y="53720"/>
                </a:lnTo>
                <a:lnTo>
                  <a:pt x="561182" y="59806"/>
                </a:lnTo>
                <a:lnTo>
                  <a:pt x="630238" y="451193"/>
                </a:lnTo>
                <a:lnTo>
                  <a:pt x="629973" y="457280"/>
                </a:lnTo>
                <a:lnTo>
                  <a:pt x="628915" y="463366"/>
                </a:lnTo>
                <a:lnTo>
                  <a:pt x="627328" y="468923"/>
                </a:lnTo>
                <a:lnTo>
                  <a:pt x="625476" y="474480"/>
                </a:lnTo>
                <a:lnTo>
                  <a:pt x="623094" y="479773"/>
                </a:lnTo>
                <a:lnTo>
                  <a:pt x="619919" y="484536"/>
                </a:lnTo>
                <a:lnTo>
                  <a:pt x="616480" y="489300"/>
                </a:lnTo>
                <a:lnTo>
                  <a:pt x="612511" y="493269"/>
                </a:lnTo>
                <a:lnTo>
                  <a:pt x="608278" y="497239"/>
                </a:lnTo>
                <a:lnTo>
                  <a:pt x="604044" y="500679"/>
                </a:lnTo>
                <a:lnTo>
                  <a:pt x="599017" y="503590"/>
                </a:lnTo>
                <a:lnTo>
                  <a:pt x="593726" y="506236"/>
                </a:lnTo>
                <a:lnTo>
                  <a:pt x="588169" y="508088"/>
                </a:lnTo>
                <a:lnTo>
                  <a:pt x="582613" y="509676"/>
                </a:lnTo>
                <a:lnTo>
                  <a:pt x="576528" y="510470"/>
                </a:lnTo>
                <a:lnTo>
                  <a:pt x="570707" y="510735"/>
                </a:lnTo>
                <a:lnTo>
                  <a:pt x="491596" y="510735"/>
                </a:lnTo>
                <a:lnTo>
                  <a:pt x="492126" y="516292"/>
                </a:lnTo>
                <a:lnTo>
                  <a:pt x="492919" y="521849"/>
                </a:lnTo>
                <a:lnTo>
                  <a:pt x="494242" y="527671"/>
                </a:lnTo>
                <a:lnTo>
                  <a:pt x="495830" y="533228"/>
                </a:lnTo>
                <a:lnTo>
                  <a:pt x="497682" y="539050"/>
                </a:lnTo>
                <a:lnTo>
                  <a:pt x="499534" y="545137"/>
                </a:lnTo>
                <a:lnTo>
                  <a:pt x="501650" y="551223"/>
                </a:lnTo>
                <a:lnTo>
                  <a:pt x="504032" y="557045"/>
                </a:lnTo>
                <a:lnTo>
                  <a:pt x="509323" y="568953"/>
                </a:lnTo>
                <a:lnTo>
                  <a:pt x="515409" y="581391"/>
                </a:lnTo>
                <a:lnTo>
                  <a:pt x="522553" y="593828"/>
                </a:lnTo>
                <a:lnTo>
                  <a:pt x="529961" y="606001"/>
                </a:lnTo>
                <a:lnTo>
                  <a:pt x="538428" y="618703"/>
                </a:lnTo>
                <a:lnTo>
                  <a:pt x="546894" y="631406"/>
                </a:lnTo>
                <a:lnTo>
                  <a:pt x="556155" y="643843"/>
                </a:lnTo>
                <a:lnTo>
                  <a:pt x="565944" y="656545"/>
                </a:lnTo>
                <a:lnTo>
                  <a:pt x="576263" y="669247"/>
                </a:lnTo>
                <a:lnTo>
                  <a:pt x="586582" y="681950"/>
                </a:lnTo>
                <a:lnTo>
                  <a:pt x="597430" y="694123"/>
                </a:lnTo>
                <a:lnTo>
                  <a:pt x="608542" y="706560"/>
                </a:lnTo>
                <a:lnTo>
                  <a:pt x="619655" y="718998"/>
                </a:lnTo>
                <a:lnTo>
                  <a:pt x="631032" y="731171"/>
                </a:lnTo>
                <a:lnTo>
                  <a:pt x="653786" y="754987"/>
                </a:lnTo>
                <a:lnTo>
                  <a:pt x="676805" y="777746"/>
                </a:lnTo>
                <a:lnTo>
                  <a:pt x="698765" y="799710"/>
                </a:lnTo>
                <a:lnTo>
                  <a:pt x="740305" y="839404"/>
                </a:lnTo>
                <a:lnTo>
                  <a:pt x="758032" y="856870"/>
                </a:lnTo>
                <a:lnTo>
                  <a:pt x="774171" y="872483"/>
                </a:lnTo>
                <a:lnTo>
                  <a:pt x="789517" y="888361"/>
                </a:lnTo>
                <a:lnTo>
                  <a:pt x="806980" y="906355"/>
                </a:lnTo>
                <a:lnTo>
                  <a:pt x="846932" y="947637"/>
                </a:lnTo>
                <a:lnTo>
                  <a:pt x="868628" y="969866"/>
                </a:lnTo>
                <a:lnTo>
                  <a:pt x="891646" y="992624"/>
                </a:lnTo>
                <a:lnTo>
                  <a:pt x="915194" y="1015647"/>
                </a:lnTo>
                <a:lnTo>
                  <a:pt x="927630" y="1026762"/>
                </a:lnTo>
                <a:lnTo>
                  <a:pt x="939800" y="1038140"/>
                </a:lnTo>
                <a:lnTo>
                  <a:pt x="952236" y="1048990"/>
                </a:lnTo>
                <a:lnTo>
                  <a:pt x="964936" y="1059840"/>
                </a:lnTo>
                <a:lnTo>
                  <a:pt x="977107" y="1070425"/>
                </a:lnTo>
                <a:lnTo>
                  <a:pt x="989807" y="1080481"/>
                </a:lnTo>
                <a:lnTo>
                  <a:pt x="1002507" y="1090272"/>
                </a:lnTo>
                <a:lnTo>
                  <a:pt x="1015207" y="1099534"/>
                </a:lnTo>
                <a:lnTo>
                  <a:pt x="1027642" y="1108267"/>
                </a:lnTo>
                <a:lnTo>
                  <a:pt x="1040342" y="1116471"/>
                </a:lnTo>
                <a:lnTo>
                  <a:pt x="1052778" y="1124145"/>
                </a:lnTo>
                <a:lnTo>
                  <a:pt x="1064948" y="1131025"/>
                </a:lnTo>
                <a:lnTo>
                  <a:pt x="1077384" y="1137112"/>
                </a:lnTo>
                <a:lnTo>
                  <a:pt x="1089290" y="1142404"/>
                </a:lnTo>
                <a:lnTo>
                  <a:pt x="1095640" y="1144786"/>
                </a:lnTo>
                <a:lnTo>
                  <a:pt x="1101461" y="1147168"/>
                </a:lnTo>
                <a:lnTo>
                  <a:pt x="1107282" y="1149285"/>
                </a:lnTo>
                <a:lnTo>
                  <a:pt x="1113103" y="1150872"/>
                </a:lnTo>
                <a:lnTo>
                  <a:pt x="1118659" y="1152196"/>
                </a:lnTo>
                <a:lnTo>
                  <a:pt x="1124480" y="1153519"/>
                </a:lnTo>
                <a:lnTo>
                  <a:pt x="1130036" y="1154577"/>
                </a:lnTo>
                <a:lnTo>
                  <a:pt x="1135592" y="1155371"/>
                </a:lnTo>
                <a:lnTo>
                  <a:pt x="1135592" y="1076247"/>
                </a:lnTo>
                <a:lnTo>
                  <a:pt x="1135857" y="1069896"/>
                </a:lnTo>
                <a:lnTo>
                  <a:pt x="1136915" y="1064074"/>
                </a:lnTo>
                <a:lnTo>
                  <a:pt x="1138503" y="1058252"/>
                </a:lnTo>
                <a:lnTo>
                  <a:pt x="1140355" y="1052695"/>
                </a:lnTo>
                <a:lnTo>
                  <a:pt x="1142736" y="1047667"/>
                </a:lnTo>
                <a:lnTo>
                  <a:pt x="1145911" y="1042904"/>
                </a:lnTo>
                <a:lnTo>
                  <a:pt x="1149086" y="1038140"/>
                </a:lnTo>
                <a:lnTo>
                  <a:pt x="1153319" y="1033906"/>
                </a:lnTo>
                <a:lnTo>
                  <a:pt x="1157288" y="1030202"/>
                </a:lnTo>
                <a:lnTo>
                  <a:pt x="1161786" y="1026497"/>
                </a:lnTo>
                <a:lnTo>
                  <a:pt x="1166813" y="1023851"/>
                </a:lnTo>
                <a:lnTo>
                  <a:pt x="1172105" y="1021204"/>
                </a:lnTo>
                <a:lnTo>
                  <a:pt x="1177661" y="1019087"/>
                </a:lnTo>
                <a:lnTo>
                  <a:pt x="1183217" y="1017499"/>
                </a:lnTo>
                <a:lnTo>
                  <a:pt x="1189038" y="1016706"/>
                </a:lnTo>
                <a:lnTo>
                  <a:pt x="1195123" y="1016441"/>
                </a:lnTo>
                <a:lnTo>
                  <a:pt x="1586971" y="1085509"/>
                </a:lnTo>
                <a:lnTo>
                  <a:pt x="1593057" y="1085774"/>
                </a:lnTo>
                <a:lnTo>
                  <a:pt x="1598878" y="1086567"/>
                </a:lnTo>
                <a:lnTo>
                  <a:pt x="1604434" y="1087891"/>
                </a:lnTo>
                <a:lnTo>
                  <a:pt x="1609990" y="1090008"/>
                </a:lnTo>
                <a:lnTo>
                  <a:pt x="1615282" y="1092389"/>
                </a:lnTo>
                <a:lnTo>
                  <a:pt x="1620044" y="1095565"/>
                </a:lnTo>
                <a:lnTo>
                  <a:pt x="1624807" y="1099005"/>
                </a:lnTo>
                <a:lnTo>
                  <a:pt x="1628776" y="1102710"/>
                </a:lnTo>
                <a:lnTo>
                  <a:pt x="1632744" y="1106944"/>
                </a:lnTo>
                <a:lnTo>
                  <a:pt x="1636184" y="1111707"/>
                </a:lnTo>
                <a:lnTo>
                  <a:pt x="1639359" y="1116471"/>
                </a:lnTo>
                <a:lnTo>
                  <a:pt x="1641740" y="1121763"/>
                </a:lnTo>
                <a:lnTo>
                  <a:pt x="1643592" y="1127320"/>
                </a:lnTo>
                <a:lnTo>
                  <a:pt x="1645180" y="1132878"/>
                </a:lnTo>
                <a:lnTo>
                  <a:pt x="1645973" y="1138699"/>
                </a:lnTo>
                <a:lnTo>
                  <a:pt x="1646238" y="1144786"/>
                </a:lnTo>
                <a:lnTo>
                  <a:pt x="1646238" y="1467633"/>
                </a:lnTo>
                <a:lnTo>
                  <a:pt x="1645973" y="1473720"/>
                </a:lnTo>
                <a:lnTo>
                  <a:pt x="1645180" y="1479542"/>
                </a:lnTo>
                <a:lnTo>
                  <a:pt x="1643592" y="1485628"/>
                </a:lnTo>
                <a:lnTo>
                  <a:pt x="1641740" y="1490656"/>
                </a:lnTo>
                <a:lnTo>
                  <a:pt x="1639359" y="1495949"/>
                </a:lnTo>
                <a:lnTo>
                  <a:pt x="1636184" y="1500977"/>
                </a:lnTo>
                <a:lnTo>
                  <a:pt x="1632744" y="1505475"/>
                </a:lnTo>
                <a:lnTo>
                  <a:pt x="1629040" y="1509974"/>
                </a:lnTo>
                <a:lnTo>
                  <a:pt x="1624807" y="1513679"/>
                </a:lnTo>
                <a:lnTo>
                  <a:pt x="1620044" y="1516855"/>
                </a:lnTo>
                <a:lnTo>
                  <a:pt x="1615282" y="1520030"/>
                </a:lnTo>
                <a:lnTo>
                  <a:pt x="1609990" y="1522412"/>
                </a:lnTo>
                <a:lnTo>
                  <a:pt x="1604434" y="1524793"/>
                </a:lnTo>
                <a:lnTo>
                  <a:pt x="1598878" y="1526117"/>
                </a:lnTo>
                <a:lnTo>
                  <a:pt x="1593057" y="1526910"/>
                </a:lnTo>
                <a:lnTo>
                  <a:pt x="1586971" y="1527175"/>
                </a:lnTo>
                <a:lnTo>
                  <a:pt x="1580621" y="1527175"/>
                </a:lnTo>
                <a:lnTo>
                  <a:pt x="1562630" y="1525852"/>
                </a:lnTo>
                <a:lnTo>
                  <a:pt x="1549136" y="1525058"/>
                </a:lnTo>
                <a:lnTo>
                  <a:pt x="1533526" y="1523470"/>
                </a:lnTo>
                <a:lnTo>
                  <a:pt x="1515005" y="1521353"/>
                </a:lnTo>
                <a:lnTo>
                  <a:pt x="1494367" y="1518707"/>
                </a:lnTo>
                <a:lnTo>
                  <a:pt x="1471348" y="1515531"/>
                </a:lnTo>
                <a:lnTo>
                  <a:pt x="1445948" y="1511297"/>
                </a:lnTo>
                <a:lnTo>
                  <a:pt x="1418961" y="1506534"/>
                </a:lnTo>
                <a:lnTo>
                  <a:pt x="1389592" y="1500712"/>
                </a:lnTo>
                <a:lnTo>
                  <a:pt x="1358371" y="1493832"/>
                </a:lnTo>
                <a:lnTo>
                  <a:pt x="1325828" y="1486158"/>
                </a:lnTo>
                <a:lnTo>
                  <a:pt x="1308894" y="1481923"/>
                </a:lnTo>
                <a:lnTo>
                  <a:pt x="1291167" y="1477160"/>
                </a:lnTo>
                <a:lnTo>
                  <a:pt x="1273705" y="1472397"/>
                </a:lnTo>
                <a:lnTo>
                  <a:pt x="1255448" y="1467104"/>
                </a:lnTo>
                <a:lnTo>
                  <a:pt x="1236928" y="1461547"/>
                </a:lnTo>
                <a:lnTo>
                  <a:pt x="1218142" y="1455725"/>
                </a:lnTo>
                <a:lnTo>
                  <a:pt x="1199092" y="1449109"/>
                </a:lnTo>
                <a:lnTo>
                  <a:pt x="1179778" y="1442758"/>
                </a:lnTo>
                <a:lnTo>
                  <a:pt x="1159934" y="1435613"/>
                </a:lnTo>
                <a:lnTo>
                  <a:pt x="1139826" y="1428468"/>
                </a:lnTo>
                <a:lnTo>
                  <a:pt x="1119717" y="1420794"/>
                </a:lnTo>
                <a:lnTo>
                  <a:pt x="1099344" y="1412591"/>
                </a:lnTo>
                <a:lnTo>
                  <a:pt x="1078707" y="1404122"/>
                </a:lnTo>
                <a:lnTo>
                  <a:pt x="1057540" y="1395125"/>
                </a:lnTo>
                <a:lnTo>
                  <a:pt x="1036373" y="1385863"/>
                </a:lnTo>
                <a:lnTo>
                  <a:pt x="1015207" y="1376072"/>
                </a:lnTo>
                <a:lnTo>
                  <a:pt x="993511" y="1366016"/>
                </a:lnTo>
                <a:lnTo>
                  <a:pt x="972080" y="1355166"/>
                </a:lnTo>
                <a:lnTo>
                  <a:pt x="950119" y="1344052"/>
                </a:lnTo>
                <a:lnTo>
                  <a:pt x="928159" y="1332673"/>
                </a:lnTo>
                <a:lnTo>
                  <a:pt x="905934" y="1320500"/>
                </a:lnTo>
                <a:lnTo>
                  <a:pt x="884238" y="1308062"/>
                </a:lnTo>
                <a:lnTo>
                  <a:pt x="861748" y="1295095"/>
                </a:lnTo>
                <a:lnTo>
                  <a:pt x="839523" y="1281335"/>
                </a:lnTo>
                <a:lnTo>
                  <a:pt x="817034" y="1267309"/>
                </a:lnTo>
                <a:lnTo>
                  <a:pt x="794544" y="1252755"/>
                </a:lnTo>
                <a:lnTo>
                  <a:pt x="772055" y="1237671"/>
                </a:lnTo>
                <a:lnTo>
                  <a:pt x="749565" y="1222058"/>
                </a:lnTo>
                <a:lnTo>
                  <a:pt x="726811" y="1205651"/>
                </a:lnTo>
                <a:lnTo>
                  <a:pt x="704321" y="1188979"/>
                </a:lnTo>
                <a:lnTo>
                  <a:pt x="682361" y="1171778"/>
                </a:lnTo>
                <a:lnTo>
                  <a:pt x="659871" y="1153783"/>
                </a:lnTo>
                <a:lnTo>
                  <a:pt x="637382" y="1134995"/>
                </a:lnTo>
                <a:lnTo>
                  <a:pt x="615157" y="1115941"/>
                </a:lnTo>
                <a:lnTo>
                  <a:pt x="592932" y="1096094"/>
                </a:lnTo>
                <a:lnTo>
                  <a:pt x="570707" y="1075718"/>
                </a:lnTo>
                <a:lnTo>
                  <a:pt x="548746" y="1055077"/>
                </a:lnTo>
                <a:lnTo>
                  <a:pt x="527844" y="1034171"/>
                </a:lnTo>
                <a:lnTo>
                  <a:pt x="507471" y="1013001"/>
                </a:lnTo>
                <a:lnTo>
                  <a:pt x="487892" y="991566"/>
                </a:lnTo>
                <a:lnTo>
                  <a:pt x="468842" y="970395"/>
                </a:lnTo>
                <a:lnTo>
                  <a:pt x="450586" y="948960"/>
                </a:lnTo>
                <a:lnTo>
                  <a:pt x="432859" y="927261"/>
                </a:lnTo>
                <a:lnTo>
                  <a:pt x="415926" y="905561"/>
                </a:lnTo>
                <a:lnTo>
                  <a:pt x="399521" y="883862"/>
                </a:lnTo>
                <a:lnTo>
                  <a:pt x="383646" y="861897"/>
                </a:lnTo>
                <a:lnTo>
                  <a:pt x="368565" y="839933"/>
                </a:lnTo>
                <a:lnTo>
                  <a:pt x="354013" y="818498"/>
                </a:lnTo>
                <a:lnTo>
                  <a:pt x="339726" y="796534"/>
                </a:lnTo>
                <a:lnTo>
                  <a:pt x="326496" y="774570"/>
                </a:lnTo>
                <a:lnTo>
                  <a:pt x="313532" y="752870"/>
                </a:lnTo>
                <a:lnTo>
                  <a:pt x="301361" y="730906"/>
                </a:lnTo>
                <a:lnTo>
                  <a:pt x="289719" y="709207"/>
                </a:lnTo>
                <a:lnTo>
                  <a:pt x="278078" y="687772"/>
                </a:lnTo>
                <a:lnTo>
                  <a:pt x="267494" y="666072"/>
                </a:lnTo>
                <a:lnTo>
                  <a:pt x="257176" y="644637"/>
                </a:lnTo>
                <a:lnTo>
                  <a:pt x="247386" y="623202"/>
                </a:lnTo>
                <a:lnTo>
                  <a:pt x="238126" y="602296"/>
                </a:lnTo>
                <a:lnTo>
                  <a:pt x="229130" y="581391"/>
                </a:lnTo>
                <a:lnTo>
                  <a:pt x="220663" y="560485"/>
                </a:lnTo>
                <a:lnTo>
                  <a:pt x="212726" y="539844"/>
                </a:lnTo>
                <a:lnTo>
                  <a:pt x="205053" y="519467"/>
                </a:lnTo>
                <a:lnTo>
                  <a:pt x="198173" y="499356"/>
                </a:lnTo>
                <a:lnTo>
                  <a:pt x="191294" y="479244"/>
                </a:lnTo>
                <a:lnTo>
                  <a:pt x="185209" y="459661"/>
                </a:lnTo>
                <a:lnTo>
                  <a:pt x="178859" y="440079"/>
                </a:lnTo>
                <a:lnTo>
                  <a:pt x="173303" y="421025"/>
                </a:lnTo>
                <a:lnTo>
                  <a:pt x="168276" y="402237"/>
                </a:lnTo>
                <a:lnTo>
                  <a:pt x="163248" y="383713"/>
                </a:lnTo>
                <a:lnTo>
                  <a:pt x="159015" y="365718"/>
                </a:lnTo>
                <a:lnTo>
                  <a:pt x="154517" y="347988"/>
                </a:lnTo>
                <a:lnTo>
                  <a:pt x="150548" y="330522"/>
                </a:lnTo>
                <a:lnTo>
                  <a:pt x="146844" y="313586"/>
                </a:lnTo>
                <a:lnTo>
                  <a:pt x="143934" y="296914"/>
                </a:lnTo>
                <a:lnTo>
                  <a:pt x="140759" y="280507"/>
                </a:lnTo>
                <a:lnTo>
                  <a:pt x="137848" y="264894"/>
                </a:lnTo>
                <a:lnTo>
                  <a:pt x="133086" y="234462"/>
                </a:lnTo>
                <a:lnTo>
                  <a:pt x="129117" y="206411"/>
                </a:lnTo>
                <a:lnTo>
                  <a:pt x="125942" y="180213"/>
                </a:lnTo>
                <a:lnTo>
                  <a:pt x="123561" y="156396"/>
                </a:lnTo>
                <a:lnTo>
                  <a:pt x="121973" y="134697"/>
                </a:lnTo>
                <a:lnTo>
                  <a:pt x="120650" y="115643"/>
                </a:lnTo>
                <a:lnTo>
                  <a:pt x="119857" y="98972"/>
                </a:lnTo>
                <a:lnTo>
                  <a:pt x="119328" y="85211"/>
                </a:lnTo>
                <a:lnTo>
                  <a:pt x="119063" y="66158"/>
                </a:lnTo>
                <a:lnTo>
                  <a:pt x="119063" y="59806"/>
                </a:lnTo>
                <a:lnTo>
                  <a:pt x="119857" y="53720"/>
                </a:lnTo>
                <a:lnTo>
                  <a:pt x="120650" y="47369"/>
                </a:lnTo>
                <a:lnTo>
                  <a:pt x="121973" y="41812"/>
                </a:lnTo>
                <a:lnTo>
                  <a:pt x="124090" y="36254"/>
                </a:lnTo>
                <a:lnTo>
                  <a:pt x="126471" y="31227"/>
                </a:lnTo>
                <a:lnTo>
                  <a:pt x="129646" y="26199"/>
                </a:lnTo>
                <a:lnTo>
                  <a:pt x="133086" y="21700"/>
                </a:lnTo>
                <a:lnTo>
                  <a:pt x="136790" y="17466"/>
                </a:lnTo>
                <a:lnTo>
                  <a:pt x="141023" y="13496"/>
                </a:lnTo>
                <a:lnTo>
                  <a:pt x="145786" y="10056"/>
                </a:lnTo>
                <a:lnTo>
                  <a:pt x="150548" y="7145"/>
                </a:lnTo>
                <a:lnTo>
                  <a:pt x="155840" y="4499"/>
                </a:lnTo>
                <a:lnTo>
                  <a:pt x="161132" y="2647"/>
                </a:lnTo>
                <a:lnTo>
                  <a:pt x="166953" y="1323"/>
                </a:lnTo>
                <a:lnTo>
                  <a:pt x="172773" y="265"/>
                </a:lnTo>
                <a:lnTo>
                  <a:pt x="1788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9" name="MH_Other_14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4856538" y="4086142"/>
            <a:ext cx="509321" cy="380527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0" name="MH_Other_15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6967979" y="5171135"/>
            <a:ext cx="372722" cy="507371"/>
          </a:xfrm>
          <a:custGeom>
            <a:avLst/>
            <a:gdLst>
              <a:gd name="T0" fmla="*/ 1986916 w 2092325"/>
              <a:gd name="T1" fmla="*/ 2844484 h 2844800"/>
              <a:gd name="T2" fmla="*/ 1969453 w 2092325"/>
              <a:gd name="T3" fmla="*/ 2834683 h 2844800"/>
              <a:gd name="T4" fmla="*/ 154940 w 2092325"/>
              <a:gd name="T5" fmla="*/ 2633663 h 2844800"/>
              <a:gd name="T6" fmla="*/ 2091061 w 2092325"/>
              <a:gd name="T7" fmla="*/ 2470151 h 2844800"/>
              <a:gd name="T8" fmla="*/ 1886541 w 2092325"/>
              <a:gd name="T9" fmla="*/ 2517458 h 2844800"/>
              <a:gd name="T10" fmla="*/ 1876425 w 2092325"/>
              <a:gd name="T11" fmla="*/ 2439353 h 2844800"/>
              <a:gd name="T12" fmla="*/ 604193 w 2092325"/>
              <a:gd name="T13" fmla="*/ 1560521 h 2844800"/>
              <a:gd name="T14" fmla="*/ 604193 w 2092325"/>
              <a:gd name="T15" fmla="*/ 1890386 h 2844800"/>
              <a:gd name="T16" fmla="*/ 371519 w 2092325"/>
              <a:gd name="T17" fmla="*/ 1899602 h 2844800"/>
              <a:gd name="T18" fmla="*/ 354013 w 2092325"/>
              <a:gd name="T19" fmla="*/ 1572915 h 2844800"/>
              <a:gd name="T20" fmla="*/ 373747 w 2092325"/>
              <a:gd name="T21" fmla="*/ 1551305 h 2844800"/>
              <a:gd name="T22" fmla="*/ 969955 w 2092325"/>
              <a:gd name="T23" fmla="*/ 1450989 h 2844800"/>
              <a:gd name="T24" fmla="*/ 974405 w 2092325"/>
              <a:gd name="T25" fmla="*/ 1886557 h 2844800"/>
              <a:gd name="T26" fmla="*/ 742022 w 2092325"/>
              <a:gd name="T27" fmla="*/ 1900238 h 2844800"/>
              <a:gd name="T28" fmla="*/ 722313 w 2092325"/>
              <a:gd name="T29" fmla="*/ 1878603 h 2844800"/>
              <a:gd name="T30" fmla="*/ 739797 w 2092325"/>
              <a:gd name="T31" fmla="*/ 1445262 h 2844800"/>
              <a:gd name="T32" fmla="*/ 1337979 w 2092325"/>
              <a:gd name="T33" fmla="*/ 1231906 h 2844800"/>
              <a:gd name="T34" fmla="*/ 1342718 w 2092325"/>
              <a:gd name="T35" fmla="*/ 1886573 h 2844800"/>
              <a:gd name="T36" fmla="*/ 1111786 w 2092325"/>
              <a:gd name="T37" fmla="*/ 1900238 h 2844800"/>
              <a:gd name="T38" fmla="*/ 1092200 w 2092325"/>
              <a:gd name="T39" fmla="*/ 1878628 h 2844800"/>
              <a:gd name="T40" fmla="*/ 1109575 w 2092325"/>
              <a:gd name="T41" fmla="*/ 1225868 h 2844800"/>
              <a:gd name="T42" fmla="*/ 1412876 w 2092325"/>
              <a:gd name="T43" fmla="*/ 1040448 h 2844800"/>
              <a:gd name="T44" fmla="*/ 1197928 w 2092325"/>
              <a:gd name="T45" fmla="*/ 1029018 h 2844800"/>
              <a:gd name="T46" fmla="*/ 1092201 w 2092325"/>
              <a:gd name="T47" fmla="*/ 1161416 h 2844800"/>
              <a:gd name="T48" fmla="*/ 949643 w 2092325"/>
              <a:gd name="T49" fmla="*/ 1278573 h 2844800"/>
              <a:gd name="T50" fmla="*/ 801370 w 2092325"/>
              <a:gd name="T51" fmla="*/ 1357313 h 2844800"/>
              <a:gd name="T52" fmla="*/ 658178 w 2092325"/>
              <a:gd name="T53" fmla="*/ 1404621 h 2844800"/>
              <a:gd name="T54" fmla="*/ 438150 w 2092325"/>
              <a:gd name="T55" fmla="*/ 1435736 h 2844800"/>
              <a:gd name="T56" fmla="*/ 378778 w 2092325"/>
              <a:gd name="T57" fmla="*/ 1314768 h 2844800"/>
              <a:gd name="T58" fmla="*/ 551498 w 2092325"/>
              <a:gd name="T59" fmla="*/ 1302386 h 2844800"/>
              <a:gd name="T60" fmla="*/ 733425 w 2092325"/>
              <a:gd name="T61" fmla="*/ 1253808 h 2844800"/>
              <a:gd name="T62" fmla="*/ 914083 w 2092325"/>
              <a:gd name="T63" fmla="*/ 1155383 h 2844800"/>
              <a:gd name="T64" fmla="*/ 1005206 w 2092325"/>
              <a:gd name="T65" fmla="*/ 1076326 h 2844800"/>
              <a:gd name="T66" fmla="*/ 1095376 w 2092325"/>
              <a:gd name="T67" fmla="*/ 963930 h 2844800"/>
              <a:gd name="T68" fmla="*/ 1083946 w 2092325"/>
              <a:gd name="T69" fmla="*/ 882015 h 2844800"/>
              <a:gd name="T70" fmla="*/ 1124903 w 2092325"/>
              <a:gd name="T71" fmla="*/ 736917 h 2844800"/>
              <a:gd name="T72" fmla="*/ 1993068 w 2092325"/>
              <a:gd name="T73" fmla="*/ 604837 h 2844800"/>
              <a:gd name="T74" fmla="*/ 2046490 w 2092325"/>
              <a:gd name="T75" fmla="*/ 623229 h 2844800"/>
              <a:gd name="T76" fmla="*/ 2072094 w 2092325"/>
              <a:gd name="T77" fmla="*/ 660330 h 2844800"/>
              <a:gd name="T78" fmla="*/ 2090745 w 2092325"/>
              <a:gd name="T79" fmla="*/ 727555 h 2844800"/>
              <a:gd name="T80" fmla="*/ 1876741 w 2092325"/>
              <a:gd name="T81" fmla="*/ 736434 h 2844800"/>
              <a:gd name="T82" fmla="*/ 1892231 w 2092325"/>
              <a:gd name="T83" fmla="*/ 672062 h 2844800"/>
              <a:gd name="T84" fmla="*/ 1915938 w 2092325"/>
              <a:gd name="T85" fmla="*/ 629571 h 2844800"/>
              <a:gd name="T86" fmla="*/ 1951026 w 2092325"/>
              <a:gd name="T87" fmla="*/ 608642 h 2844800"/>
              <a:gd name="T88" fmla="*/ 201612 w 2092325"/>
              <a:gd name="T89" fmla="*/ 0 h 2844800"/>
              <a:gd name="T90" fmla="*/ 1583373 w 2092325"/>
              <a:gd name="T91" fmla="*/ 15240 h 2844800"/>
              <a:gd name="T92" fmla="*/ 1653858 w 2092325"/>
              <a:gd name="T93" fmla="*/ 62230 h 2844800"/>
              <a:gd name="T94" fmla="*/ 1697356 w 2092325"/>
              <a:gd name="T95" fmla="*/ 133667 h 2844800"/>
              <a:gd name="T96" fmla="*/ 1705611 w 2092325"/>
              <a:gd name="T97" fmla="*/ 2674303 h 2844800"/>
              <a:gd name="T98" fmla="*/ 1677353 w 2092325"/>
              <a:gd name="T99" fmla="*/ 2753360 h 2844800"/>
              <a:gd name="T100" fmla="*/ 1617663 w 2092325"/>
              <a:gd name="T101" fmla="*/ 2812098 h 2844800"/>
              <a:gd name="T102" fmla="*/ 1535748 w 2092325"/>
              <a:gd name="T103" fmla="*/ 2842578 h 2844800"/>
              <a:gd name="T104" fmla="*/ 151447 w 2092325"/>
              <a:gd name="T105" fmla="*/ 2838768 h 2844800"/>
              <a:gd name="T106" fmla="*/ 73660 w 2092325"/>
              <a:gd name="T107" fmla="*/ 2801303 h 2844800"/>
              <a:gd name="T108" fmla="*/ 20002 w 2092325"/>
              <a:gd name="T109" fmla="*/ 2737168 h 2844800"/>
              <a:gd name="T110" fmla="*/ 0 w 2092325"/>
              <a:gd name="T111" fmla="*/ 2654935 h 2844800"/>
              <a:gd name="T112" fmla="*/ 15875 w 2092325"/>
              <a:gd name="T113" fmla="*/ 116205 h 2844800"/>
              <a:gd name="T114" fmla="*/ 66357 w 2092325"/>
              <a:gd name="T115" fmla="*/ 49212 h 2844800"/>
              <a:gd name="T116" fmla="*/ 141922 w 2092325"/>
              <a:gd name="T117" fmla="*/ 8572 h 284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92325" h="2844800">
                <a:moveTo>
                  <a:pt x="1912938" y="2620962"/>
                </a:moveTo>
                <a:lnTo>
                  <a:pt x="2055813" y="2620962"/>
                </a:lnTo>
                <a:lnTo>
                  <a:pt x="2000568" y="2832470"/>
                </a:lnTo>
                <a:lnTo>
                  <a:pt x="1998663" y="2836264"/>
                </a:lnTo>
                <a:lnTo>
                  <a:pt x="1996441" y="2838793"/>
                </a:lnTo>
                <a:lnTo>
                  <a:pt x="1994218" y="2841006"/>
                </a:lnTo>
                <a:lnTo>
                  <a:pt x="1991678" y="2842587"/>
                </a:lnTo>
                <a:lnTo>
                  <a:pt x="1989456" y="2844168"/>
                </a:lnTo>
                <a:lnTo>
                  <a:pt x="1986916" y="2844484"/>
                </a:lnTo>
                <a:lnTo>
                  <a:pt x="1984693" y="2844800"/>
                </a:lnTo>
                <a:lnTo>
                  <a:pt x="1982153" y="2844484"/>
                </a:lnTo>
                <a:lnTo>
                  <a:pt x="1979931" y="2844168"/>
                </a:lnTo>
                <a:lnTo>
                  <a:pt x="1977708" y="2843219"/>
                </a:lnTo>
                <a:lnTo>
                  <a:pt x="1975486" y="2841955"/>
                </a:lnTo>
                <a:lnTo>
                  <a:pt x="1973581" y="2840690"/>
                </a:lnTo>
                <a:lnTo>
                  <a:pt x="1971993" y="2838793"/>
                </a:lnTo>
                <a:lnTo>
                  <a:pt x="1970406" y="2836896"/>
                </a:lnTo>
                <a:lnTo>
                  <a:pt x="1969453" y="2834683"/>
                </a:lnTo>
                <a:lnTo>
                  <a:pt x="1968501" y="2833102"/>
                </a:lnTo>
                <a:lnTo>
                  <a:pt x="1912938" y="2620962"/>
                </a:lnTo>
                <a:close/>
                <a:moveTo>
                  <a:pt x="1156018" y="2488248"/>
                </a:moveTo>
                <a:lnTo>
                  <a:pt x="1156018" y="2633663"/>
                </a:lnTo>
                <a:lnTo>
                  <a:pt x="1552258" y="2633663"/>
                </a:lnTo>
                <a:lnTo>
                  <a:pt x="1552258" y="2488248"/>
                </a:lnTo>
                <a:lnTo>
                  <a:pt x="1156018" y="2488248"/>
                </a:lnTo>
                <a:close/>
                <a:moveTo>
                  <a:pt x="154940" y="2488248"/>
                </a:moveTo>
                <a:lnTo>
                  <a:pt x="154940" y="2633663"/>
                </a:lnTo>
                <a:lnTo>
                  <a:pt x="550862" y="2633663"/>
                </a:lnTo>
                <a:lnTo>
                  <a:pt x="550862" y="2488248"/>
                </a:lnTo>
                <a:lnTo>
                  <a:pt x="154940" y="2488248"/>
                </a:lnTo>
                <a:close/>
                <a:moveTo>
                  <a:pt x="1876425" y="1765300"/>
                </a:moveTo>
                <a:lnTo>
                  <a:pt x="2092325" y="1765300"/>
                </a:lnTo>
                <a:lnTo>
                  <a:pt x="2092325" y="2439353"/>
                </a:lnTo>
                <a:lnTo>
                  <a:pt x="2092325" y="2449831"/>
                </a:lnTo>
                <a:lnTo>
                  <a:pt x="2091693" y="2460308"/>
                </a:lnTo>
                <a:lnTo>
                  <a:pt x="2091061" y="2470151"/>
                </a:lnTo>
                <a:lnTo>
                  <a:pt x="2089796" y="2479993"/>
                </a:lnTo>
                <a:lnTo>
                  <a:pt x="2088848" y="2488883"/>
                </a:lnTo>
                <a:lnTo>
                  <a:pt x="2086951" y="2497773"/>
                </a:lnTo>
                <a:lnTo>
                  <a:pt x="2085055" y="2506346"/>
                </a:lnTo>
                <a:lnTo>
                  <a:pt x="2082842" y="2513966"/>
                </a:lnTo>
                <a:lnTo>
                  <a:pt x="2082526" y="2517458"/>
                </a:lnTo>
                <a:lnTo>
                  <a:pt x="2070198" y="2563813"/>
                </a:lnTo>
                <a:lnTo>
                  <a:pt x="1898553" y="2563813"/>
                </a:lnTo>
                <a:lnTo>
                  <a:pt x="1886541" y="2517458"/>
                </a:lnTo>
                <a:lnTo>
                  <a:pt x="1886225" y="2513966"/>
                </a:lnTo>
                <a:lnTo>
                  <a:pt x="1883696" y="2506346"/>
                </a:lnTo>
                <a:lnTo>
                  <a:pt x="1882115" y="2497773"/>
                </a:lnTo>
                <a:lnTo>
                  <a:pt x="1880219" y="2488883"/>
                </a:lnTo>
                <a:lnTo>
                  <a:pt x="1878954" y="2479993"/>
                </a:lnTo>
                <a:lnTo>
                  <a:pt x="1878006" y="2470151"/>
                </a:lnTo>
                <a:lnTo>
                  <a:pt x="1876741" y="2460308"/>
                </a:lnTo>
                <a:lnTo>
                  <a:pt x="1876425" y="2450148"/>
                </a:lnTo>
                <a:lnTo>
                  <a:pt x="1876425" y="2439353"/>
                </a:lnTo>
                <a:lnTo>
                  <a:pt x="1876425" y="1765300"/>
                </a:lnTo>
                <a:close/>
                <a:moveTo>
                  <a:pt x="375975" y="1550987"/>
                </a:moveTo>
                <a:lnTo>
                  <a:pt x="586369" y="1550987"/>
                </a:lnTo>
                <a:lnTo>
                  <a:pt x="588597" y="1551305"/>
                </a:lnTo>
                <a:lnTo>
                  <a:pt x="590825" y="1551305"/>
                </a:lnTo>
                <a:lnTo>
                  <a:pt x="594963" y="1552894"/>
                </a:lnTo>
                <a:lnTo>
                  <a:pt x="598782" y="1554483"/>
                </a:lnTo>
                <a:lnTo>
                  <a:pt x="601647" y="1557343"/>
                </a:lnTo>
                <a:lnTo>
                  <a:pt x="604193" y="1560521"/>
                </a:lnTo>
                <a:lnTo>
                  <a:pt x="606740" y="1564334"/>
                </a:lnTo>
                <a:lnTo>
                  <a:pt x="607694" y="1568466"/>
                </a:lnTo>
                <a:lnTo>
                  <a:pt x="608013" y="1570690"/>
                </a:lnTo>
                <a:lnTo>
                  <a:pt x="608013" y="1572915"/>
                </a:lnTo>
                <a:lnTo>
                  <a:pt x="608013" y="1878628"/>
                </a:lnTo>
                <a:lnTo>
                  <a:pt x="608013" y="1880852"/>
                </a:lnTo>
                <a:lnTo>
                  <a:pt x="607694" y="1882759"/>
                </a:lnTo>
                <a:lnTo>
                  <a:pt x="606740" y="1886572"/>
                </a:lnTo>
                <a:lnTo>
                  <a:pt x="604193" y="1890386"/>
                </a:lnTo>
                <a:lnTo>
                  <a:pt x="601647" y="1893881"/>
                </a:lnTo>
                <a:lnTo>
                  <a:pt x="598782" y="1896424"/>
                </a:lnTo>
                <a:lnTo>
                  <a:pt x="594963" y="1898648"/>
                </a:lnTo>
                <a:lnTo>
                  <a:pt x="590825" y="1899602"/>
                </a:lnTo>
                <a:lnTo>
                  <a:pt x="588597" y="1900237"/>
                </a:lnTo>
                <a:lnTo>
                  <a:pt x="586369" y="1900237"/>
                </a:lnTo>
                <a:lnTo>
                  <a:pt x="375975" y="1900237"/>
                </a:lnTo>
                <a:lnTo>
                  <a:pt x="373747" y="1900237"/>
                </a:lnTo>
                <a:lnTo>
                  <a:pt x="371519" y="1899602"/>
                </a:lnTo>
                <a:lnTo>
                  <a:pt x="367381" y="1898648"/>
                </a:lnTo>
                <a:lnTo>
                  <a:pt x="363880" y="1896424"/>
                </a:lnTo>
                <a:lnTo>
                  <a:pt x="360379" y="1893881"/>
                </a:lnTo>
                <a:lnTo>
                  <a:pt x="357832" y="1890386"/>
                </a:lnTo>
                <a:lnTo>
                  <a:pt x="355604" y="1886572"/>
                </a:lnTo>
                <a:lnTo>
                  <a:pt x="354331" y="1882759"/>
                </a:lnTo>
                <a:lnTo>
                  <a:pt x="354013" y="1880852"/>
                </a:lnTo>
                <a:lnTo>
                  <a:pt x="354013" y="1878628"/>
                </a:lnTo>
                <a:lnTo>
                  <a:pt x="354013" y="1572915"/>
                </a:lnTo>
                <a:lnTo>
                  <a:pt x="354013" y="1570690"/>
                </a:lnTo>
                <a:lnTo>
                  <a:pt x="354331" y="1568466"/>
                </a:lnTo>
                <a:lnTo>
                  <a:pt x="355604" y="1564334"/>
                </a:lnTo>
                <a:lnTo>
                  <a:pt x="357832" y="1560521"/>
                </a:lnTo>
                <a:lnTo>
                  <a:pt x="360379" y="1557343"/>
                </a:lnTo>
                <a:lnTo>
                  <a:pt x="363880" y="1554483"/>
                </a:lnTo>
                <a:lnTo>
                  <a:pt x="367381" y="1552894"/>
                </a:lnTo>
                <a:lnTo>
                  <a:pt x="371519" y="1551305"/>
                </a:lnTo>
                <a:lnTo>
                  <a:pt x="373747" y="1551305"/>
                </a:lnTo>
                <a:lnTo>
                  <a:pt x="375975" y="1550987"/>
                </a:lnTo>
                <a:close/>
                <a:moveTo>
                  <a:pt x="742022" y="1444625"/>
                </a:moveTo>
                <a:lnTo>
                  <a:pt x="744248" y="1444625"/>
                </a:lnTo>
                <a:lnTo>
                  <a:pt x="954696" y="1444625"/>
                </a:lnTo>
                <a:lnTo>
                  <a:pt x="956603" y="1444625"/>
                </a:lnTo>
                <a:lnTo>
                  <a:pt x="958828" y="1445262"/>
                </a:lnTo>
                <a:lnTo>
                  <a:pt x="962961" y="1446216"/>
                </a:lnTo>
                <a:lnTo>
                  <a:pt x="966776" y="1448443"/>
                </a:lnTo>
                <a:lnTo>
                  <a:pt x="969955" y="1450989"/>
                </a:lnTo>
                <a:lnTo>
                  <a:pt x="972498" y="1454170"/>
                </a:lnTo>
                <a:lnTo>
                  <a:pt x="974405" y="1457670"/>
                </a:lnTo>
                <a:lnTo>
                  <a:pt x="975995" y="1461806"/>
                </a:lnTo>
                <a:lnTo>
                  <a:pt x="976313" y="1464033"/>
                </a:lnTo>
                <a:lnTo>
                  <a:pt x="976313" y="1466261"/>
                </a:lnTo>
                <a:lnTo>
                  <a:pt x="976313" y="1878603"/>
                </a:lnTo>
                <a:lnTo>
                  <a:pt x="976313" y="1880830"/>
                </a:lnTo>
                <a:lnTo>
                  <a:pt x="975995" y="1882739"/>
                </a:lnTo>
                <a:lnTo>
                  <a:pt x="974405" y="1886557"/>
                </a:lnTo>
                <a:lnTo>
                  <a:pt x="972498" y="1890375"/>
                </a:lnTo>
                <a:lnTo>
                  <a:pt x="969955" y="1893875"/>
                </a:lnTo>
                <a:lnTo>
                  <a:pt x="966776" y="1896420"/>
                </a:lnTo>
                <a:lnTo>
                  <a:pt x="962961" y="1898647"/>
                </a:lnTo>
                <a:lnTo>
                  <a:pt x="958828" y="1899602"/>
                </a:lnTo>
                <a:lnTo>
                  <a:pt x="956603" y="1900238"/>
                </a:lnTo>
                <a:lnTo>
                  <a:pt x="954696" y="1900238"/>
                </a:lnTo>
                <a:lnTo>
                  <a:pt x="744248" y="1900238"/>
                </a:lnTo>
                <a:lnTo>
                  <a:pt x="742022" y="1900238"/>
                </a:lnTo>
                <a:lnTo>
                  <a:pt x="739797" y="1899602"/>
                </a:lnTo>
                <a:lnTo>
                  <a:pt x="735664" y="1898647"/>
                </a:lnTo>
                <a:lnTo>
                  <a:pt x="731850" y="1896420"/>
                </a:lnTo>
                <a:lnTo>
                  <a:pt x="728989" y="1893875"/>
                </a:lnTo>
                <a:lnTo>
                  <a:pt x="726445" y="1890375"/>
                </a:lnTo>
                <a:lnTo>
                  <a:pt x="724220" y="1886557"/>
                </a:lnTo>
                <a:lnTo>
                  <a:pt x="722949" y="1882739"/>
                </a:lnTo>
                <a:lnTo>
                  <a:pt x="722631" y="1880830"/>
                </a:lnTo>
                <a:lnTo>
                  <a:pt x="722313" y="1878603"/>
                </a:lnTo>
                <a:lnTo>
                  <a:pt x="722313" y="1466261"/>
                </a:lnTo>
                <a:lnTo>
                  <a:pt x="722631" y="1464033"/>
                </a:lnTo>
                <a:lnTo>
                  <a:pt x="722949" y="1461806"/>
                </a:lnTo>
                <a:lnTo>
                  <a:pt x="724220" y="1457670"/>
                </a:lnTo>
                <a:lnTo>
                  <a:pt x="726445" y="1454170"/>
                </a:lnTo>
                <a:lnTo>
                  <a:pt x="728989" y="1450989"/>
                </a:lnTo>
                <a:lnTo>
                  <a:pt x="731850" y="1448443"/>
                </a:lnTo>
                <a:lnTo>
                  <a:pt x="735664" y="1446216"/>
                </a:lnTo>
                <a:lnTo>
                  <a:pt x="739797" y="1445262"/>
                </a:lnTo>
                <a:lnTo>
                  <a:pt x="742022" y="1444625"/>
                </a:lnTo>
                <a:close/>
                <a:moveTo>
                  <a:pt x="1111786" y="1225550"/>
                </a:moveTo>
                <a:lnTo>
                  <a:pt x="1113998" y="1225550"/>
                </a:lnTo>
                <a:lnTo>
                  <a:pt x="1322815" y="1225550"/>
                </a:lnTo>
                <a:lnTo>
                  <a:pt x="1325027" y="1225550"/>
                </a:lnTo>
                <a:lnTo>
                  <a:pt x="1327238" y="1225868"/>
                </a:lnTo>
                <a:lnTo>
                  <a:pt x="1331345" y="1227139"/>
                </a:lnTo>
                <a:lnTo>
                  <a:pt x="1335136" y="1229364"/>
                </a:lnTo>
                <a:lnTo>
                  <a:pt x="1337979" y="1231906"/>
                </a:lnTo>
                <a:lnTo>
                  <a:pt x="1340822" y="1235084"/>
                </a:lnTo>
                <a:lnTo>
                  <a:pt x="1342718" y="1238898"/>
                </a:lnTo>
                <a:lnTo>
                  <a:pt x="1343981" y="1243029"/>
                </a:lnTo>
                <a:lnTo>
                  <a:pt x="1344297" y="1245254"/>
                </a:lnTo>
                <a:lnTo>
                  <a:pt x="1344613" y="1247478"/>
                </a:lnTo>
                <a:lnTo>
                  <a:pt x="1344613" y="1878628"/>
                </a:lnTo>
                <a:lnTo>
                  <a:pt x="1344297" y="1880852"/>
                </a:lnTo>
                <a:lnTo>
                  <a:pt x="1343981" y="1882759"/>
                </a:lnTo>
                <a:lnTo>
                  <a:pt x="1342718" y="1886573"/>
                </a:lnTo>
                <a:lnTo>
                  <a:pt x="1340822" y="1890386"/>
                </a:lnTo>
                <a:lnTo>
                  <a:pt x="1337979" y="1893882"/>
                </a:lnTo>
                <a:lnTo>
                  <a:pt x="1335136" y="1896425"/>
                </a:lnTo>
                <a:lnTo>
                  <a:pt x="1331345" y="1898649"/>
                </a:lnTo>
                <a:lnTo>
                  <a:pt x="1327238" y="1899603"/>
                </a:lnTo>
                <a:lnTo>
                  <a:pt x="1325027" y="1900238"/>
                </a:lnTo>
                <a:lnTo>
                  <a:pt x="1322815" y="1900238"/>
                </a:lnTo>
                <a:lnTo>
                  <a:pt x="1113998" y="1900238"/>
                </a:lnTo>
                <a:lnTo>
                  <a:pt x="1111786" y="1900238"/>
                </a:lnTo>
                <a:lnTo>
                  <a:pt x="1109575" y="1899603"/>
                </a:lnTo>
                <a:lnTo>
                  <a:pt x="1105468" y="1898649"/>
                </a:lnTo>
                <a:lnTo>
                  <a:pt x="1101677" y="1896425"/>
                </a:lnTo>
                <a:lnTo>
                  <a:pt x="1098834" y="1893882"/>
                </a:lnTo>
                <a:lnTo>
                  <a:pt x="1095991" y="1890386"/>
                </a:lnTo>
                <a:lnTo>
                  <a:pt x="1094095" y="1886573"/>
                </a:lnTo>
                <a:lnTo>
                  <a:pt x="1092832" y="1882759"/>
                </a:lnTo>
                <a:lnTo>
                  <a:pt x="1092516" y="1880852"/>
                </a:lnTo>
                <a:lnTo>
                  <a:pt x="1092200" y="1878628"/>
                </a:lnTo>
                <a:lnTo>
                  <a:pt x="1092200" y="1247478"/>
                </a:lnTo>
                <a:lnTo>
                  <a:pt x="1092516" y="1245254"/>
                </a:lnTo>
                <a:lnTo>
                  <a:pt x="1092832" y="1243029"/>
                </a:lnTo>
                <a:lnTo>
                  <a:pt x="1094095" y="1238898"/>
                </a:lnTo>
                <a:lnTo>
                  <a:pt x="1095991" y="1235084"/>
                </a:lnTo>
                <a:lnTo>
                  <a:pt x="1098834" y="1231906"/>
                </a:lnTo>
                <a:lnTo>
                  <a:pt x="1101677" y="1229364"/>
                </a:lnTo>
                <a:lnTo>
                  <a:pt x="1105468" y="1227139"/>
                </a:lnTo>
                <a:lnTo>
                  <a:pt x="1109575" y="1225868"/>
                </a:lnTo>
                <a:lnTo>
                  <a:pt x="1111786" y="1225550"/>
                </a:lnTo>
                <a:close/>
                <a:moveTo>
                  <a:pt x="1876425" y="912812"/>
                </a:moveTo>
                <a:lnTo>
                  <a:pt x="2092325" y="912812"/>
                </a:lnTo>
                <a:lnTo>
                  <a:pt x="2092325" y="1709737"/>
                </a:lnTo>
                <a:lnTo>
                  <a:pt x="1876425" y="1709737"/>
                </a:lnTo>
                <a:lnTo>
                  <a:pt x="1876425" y="912812"/>
                </a:lnTo>
                <a:close/>
                <a:moveTo>
                  <a:pt x="1350011" y="644525"/>
                </a:moveTo>
                <a:lnTo>
                  <a:pt x="1362394" y="722630"/>
                </a:lnTo>
                <a:lnTo>
                  <a:pt x="1412876" y="1040448"/>
                </a:lnTo>
                <a:lnTo>
                  <a:pt x="1292861" y="1059498"/>
                </a:lnTo>
                <a:lnTo>
                  <a:pt x="1267779" y="902653"/>
                </a:lnTo>
                <a:lnTo>
                  <a:pt x="1258571" y="922020"/>
                </a:lnTo>
                <a:lnTo>
                  <a:pt x="1249363" y="941070"/>
                </a:lnTo>
                <a:lnTo>
                  <a:pt x="1239203" y="959485"/>
                </a:lnTo>
                <a:lnTo>
                  <a:pt x="1229361" y="977583"/>
                </a:lnTo>
                <a:lnTo>
                  <a:pt x="1219201" y="995045"/>
                </a:lnTo>
                <a:lnTo>
                  <a:pt x="1208723" y="1012190"/>
                </a:lnTo>
                <a:lnTo>
                  <a:pt x="1197928" y="1029018"/>
                </a:lnTo>
                <a:lnTo>
                  <a:pt x="1186816" y="1045210"/>
                </a:lnTo>
                <a:lnTo>
                  <a:pt x="1175703" y="1061403"/>
                </a:lnTo>
                <a:lnTo>
                  <a:pt x="1164273" y="1076961"/>
                </a:lnTo>
                <a:lnTo>
                  <a:pt x="1152843" y="1091883"/>
                </a:lnTo>
                <a:lnTo>
                  <a:pt x="1141096" y="1106806"/>
                </a:lnTo>
                <a:lnTo>
                  <a:pt x="1129031" y="1120776"/>
                </a:lnTo>
                <a:lnTo>
                  <a:pt x="1116966" y="1134428"/>
                </a:lnTo>
                <a:lnTo>
                  <a:pt x="1104901" y="1147763"/>
                </a:lnTo>
                <a:lnTo>
                  <a:pt x="1092201" y="1161416"/>
                </a:lnTo>
                <a:lnTo>
                  <a:pt x="1076961" y="1176656"/>
                </a:lnTo>
                <a:lnTo>
                  <a:pt x="1061721" y="1190943"/>
                </a:lnTo>
                <a:lnTo>
                  <a:pt x="1046163" y="1205231"/>
                </a:lnTo>
                <a:lnTo>
                  <a:pt x="1029971" y="1218883"/>
                </a:lnTo>
                <a:lnTo>
                  <a:pt x="1014096" y="1231901"/>
                </a:lnTo>
                <a:lnTo>
                  <a:pt x="998221" y="1244283"/>
                </a:lnTo>
                <a:lnTo>
                  <a:pt x="982346" y="1256348"/>
                </a:lnTo>
                <a:lnTo>
                  <a:pt x="965836" y="1267778"/>
                </a:lnTo>
                <a:lnTo>
                  <a:pt x="949643" y="1278573"/>
                </a:lnTo>
                <a:lnTo>
                  <a:pt x="933133" y="1289368"/>
                </a:lnTo>
                <a:lnTo>
                  <a:pt x="916306" y="1299528"/>
                </a:lnTo>
                <a:lnTo>
                  <a:pt x="900113" y="1309053"/>
                </a:lnTo>
                <a:lnTo>
                  <a:pt x="883603" y="1317943"/>
                </a:lnTo>
                <a:lnTo>
                  <a:pt x="867093" y="1326833"/>
                </a:lnTo>
                <a:lnTo>
                  <a:pt x="850583" y="1335088"/>
                </a:lnTo>
                <a:lnTo>
                  <a:pt x="834073" y="1343026"/>
                </a:lnTo>
                <a:lnTo>
                  <a:pt x="817563" y="1350328"/>
                </a:lnTo>
                <a:lnTo>
                  <a:pt x="801370" y="1357313"/>
                </a:lnTo>
                <a:lnTo>
                  <a:pt x="784860" y="1363981"/>
                </a:lnTo>
                <a:lnTo>
                  <a:pt x="768668" y="1370331"/>
                </a:lnTo>
                <a:lnTo>
                  <a:pt x="752475" y="1376363"/>
                </a:lnTo>
                <a:lnTo>
                  <a:pt x="736600" y="1382078"/>
                </a:lnTo>
                <a:lnTo>
                  <a:pt x="720725" y="1387158"/>
                </a:lnTo>
                <a:lnTo>
                  <a:pt x="704533" y="1391921"/>
                </a:lnTo>
                <a:lnTo>
                  <a:pt x="688975" y="1396366"/>
                </a:lnTo>
                <a:lnTo>
                  <a:pt x="673735" y="1400493"/>
                </a:lnTo>
                <a:lnTo>
                  <a:pt x="658178" y="1404621"/>
                </a:lnTo>
                <a:lnTo>
                  <a:pt x="643255" y="1408431"/>
                </a:lnTo>
                <a:lnTo>
                  <a:pt x="613728" y="1414781"/>
                </a:lnTo>
                <a:lnTo>
                  <a:pt x="585153" y="1420178"/>
                </a:lnTo>
                <a:lnTo>
                  <a:pt x="557530" y="1424623"/>
                </a:lnTo>
                <a:lnTo>
                  <a:pt x="530860" y="1428433"/>
                </a:lnTo>
                <a:lnTo>
                  <a:pt x="505460" y="1430973"/>
                </a:lnTo>
                <a:lnTo>
                  <a:pt x="481648" y="1433196"/>
                </a:lnTo>
                <a:lnTo>
                  <a:pt x="459423" y="1434783"/>
                </a:lnTo>
                <a:lnTo>
                  <a:pt x="438150" y="1435736"/>
                </a:lnTo>
                <a:lnTo>
                  <a:pt x="419100" y="1436371"/>
                </a:lnTo>
                <a:lnTo>
                  <a:pt x="401638" y="1436688"/>
                </a:lnTo>
                <a:lnTo>
                  <a:pt x="385445" y="1436371"/>
                </a:lnTo>
                <a:lnTo>
                  <a:pt x="371793" y="1435736"/>
                </a:lnTo>
                <a:lnTo>
                  <a:pt x="350838" y="1434783"/>
                </a:lnTo>
                <a:lnTo>
                  <a:pt x="350838" y="1313181"/>
                </a:lnTo>
                <a:lnTo>
                  <a:pt x="352425" y="1313181"/>
                </a:lnTo>
                <a:lnTo>
                  <a:pt x="362585" y="1314133"/>
                </a:lnTo>
                <a:lnTo>
                  <a:pt x="378778" y="1314768"/>
                </a:lnTo>
                <a:lnTo>
                  <a:pt x="401638" y="1315086"/>
                </a:lnTo>
                <a:lnTo>
                  <a:pt x="425133" y="1314768"/>
                </a:lnTo>
                <a:lnTo>
                  <a:pt x="452438" y="1313498"/>
                </a:lnTo>
                <a:lnTo>
                  <a:pt x="467360" y="1312546"/>
                </a:lnTo>
                <a:lnTo>
                  <a:pt x="482918" y="1311276"/>
                </a:lnTo>
                <a:lnTo>
                  <a:pt x="499110" y="1309371"/>
                </a:lnTo>
                <a:lnTo>
                  <a:pt x="515938" y="1307783"/>
                </a:lnTo>
                <a:lnTo>
                  <a:pt x="533718" y="1305561"/>
                </a:lnTo>
                <a:lnTo>
                  <a:pt x="551498" y="1302386"/>
                </a:lnTo>
                <a:lnTo>
                  <a:pt x="570548" y="1299528"/>
                </a:lnTo>
                <a:lnTo>
                  <a:pt x="589598" y="1295718"/>
                </a:lnTo>
                <a:lnTo>
                  <a:pt x="609283" y="1291591"/>
                </a:lnTo>
                <a:lnTo>
                  <a:pt x="628968" y="1286828"/>
                </a:lnTo>
                <a:lnTo>
                  <a:pt x="649288" y="1281431"/>
                </a:lnTo>
                <a:lnTo>
                  <a:pt x="670243" y="1275716"/>
                </a:lnTo>
                <a:lnTo>
                  <a:pt x="690880" y="1269048"/>
                </a:lnTo>
                <a:lnTo>
                  <a:pt x="711835" y="1262063"/>
                </a:lnTo>
                <a:lnTo>
                  <a:pt x="733425" y="1253808"/>
                </a:lnTo>
                <a:lnTo>
                  <a:pt x="754380" y="1245236"/>
                </a:lnTo>
                <a:lnTo>
                  <a:pt x="775970" y="1236028"/>
                </a:lnTo>
                <a:lnTo>
                  <a:pt x="797243" y="1225868"/>
                </a:lnTo>
                <a:lnTo>
                  <a:pt x="818833" y="1215073"/>
                </a:lnTo>
                <a:lnTo>
                  <a:pt x="840423" y="1203326"/>
                </a:lnTo>
                <a:lnTo>
                  <a:pt x="861378" y="1190943"/>
                </a:lnTo>
                <a:lnTo>
                  <a:pt x="882651" y="1177291"/>
                </a:lnTo>
                <a:lnTo>
                  <a:pt x="903923" y="1163003"/>
                </a:lnTo>
                <a:lnTo>
                  <a:pt x="914083" y="1155383"/>
                </a:lnTo>
                <a:lnTo>
                  <a:pt x="924561" y="1147446"/>
                </a:lnTo>
                <a:lnTo>
                  <a:pt x="935038" y="1139826"/>
                </a:lnTo>
                <a:lnTo>
                  <a:pt x="945516" y="1131571"/>
                </a:lnTo>
                <a:lnTo>
                  <a:pt x="955358" y="1122998"/>
                </a:lnTo>
                <a:lnTo>
                  <a:pt x="965518" y="1114108"/>
                </a:lnTo>
                <a:lnTo>
                  <a:pt x="975996" y="1105218"/>
                </a:lnTo>
                <a:lnTo>
                  <a:pt x="985521" y="1096011"/>
                </a:lnTo>
                <a:lnTo>
                  <a:pt x="995681" y="1086168"/>
                </a:lnTo>
                <a:lnTo>
                  <a:pt x="1005206" y="1076326"/>
                </a:lnTo>
                <a:lnTo>
                  <a:pt x="1016001" y="1065531"/>
                </a:lnTo>
                <a:lnTo>
                  <a:pt x="1026478" y="1053783"/>
                </a:lnTo>
                <a:lnTo>
                  <a:pt x="1036956" y="1042035"/>
                </a:lnTo>
                <a:lnTo>
                  <a:pt x="1046798" y="1029970"/>
                </a:lnTo>
                <a:lnTo>
                  <a:pt x="1056958" y="1017588"/>
                </a:lnTo>
                <a:lnTo>
                  <a:pt x="1066801" y="1004888"/>
                </a:lnTo>
                <a:lnTo>
                  <a:pt x="1076643" y="991553"/>
                </a:lnTo>
                <a:lnTo>
                  <a:pt x="1086168" y="977583"/>
                </a:lnTo>
                <a:lnTo>
                  <a:pt x="1095376" y="963930"/>
                </a:lnTo>
                <a:lnTo>
                  <a:pt x="1104901" y="949643"/>
                </a:lnTo>
                <a:lnTo>
                  <a:pt x="1113791" y="934720"/>
                </a:lnTo>
                <a:lnTo>
                  <a:pt x="1122681" y="919798"/>
                </a:lnTo>
                <a:lnTo>
                  <a:pt x="1131571" y="904240"/>
                </a:lnTo>
                <a:lnTo>
                  <a:pt x="1140143" y="888048"/>
                </a:lnTo>
                <a:lnTo>
                  <a:pt x="1148398" y="871855"/>
                </a:lnTo>
                <a:lnTo>
                  <a:pt x="1156336" y="854710"/>
                </a:lnTo>
                <a:lnTo>
                  <a:pt x="1120141" y="868363"/>
                </a:lnTo>
                <a:lnTo>
                  <a:pt x="1083946" y="882015"/>
                </a:lnTo>
                <a:lnTo>
                  <a:pt x="1048068" y="895985"/>
                </a:lnTo>
                <a:lnTo>
                  <a:pt x="1029653" y="903288"/>
                </a:lnTo>
                <a:lnTo>
                  <a:pt x="1011873" y="911225"/>
                </a:lnTo>
                <a:lnTo>
                  <a:pt x="963931" y="799465"/>
                </a:lnTo>
                <a:lnTo>
                  <a:pt x="984886" y="790892"/>
                </a:lnTo>
                <a:lnTo>
                  <a:pt x="1005206" y="782320"/>
                </a:lnTo>
                <a:lnTo>
                  <a:pt x="1046163" y="766762"/>
                </a:lnTo>
                <a:lnTo>
                  <a:pt x="1085851" y="751522"/>
                </a:lnTo>
                <a:lnTo>
                  <a:pt x="1124903" y="736917"/>
                </a:lnTo>
                <a:lnTo>
                  <a:pt x="1163956" y="722630"/>
                </a:lnTo>
                <a:lnTo>
                  <a:pt x="1202056" y="708025"/>
                </a:lnTo>
                <a:lnTo>
                  <a:pt x="1240156" y="692785"/>
                </a:lnTo>
                <a:lnTo>
                  <a:pt x="1258889" y="684530"/>
                </a:lnTo>
                <a:lnTo>
                  <a:pt x="1277939" y="676275"/>
                </a:lnTo>
                <a:lnTo>
                  <a:pt x="1350011" y="644525"/>
                </a:lnTo>
                <a:close/>
                <a:moveTo>
                  <a:pt x="1975682" y="604837"/>
                </a:moveTo>
                <a:lnTo>
                  <a:pt x="1984533" y="604837"/>
                </a:lnTo>
                <a:lnTo>
                  <a:pt x="1993068" y="604837"/>
                </a:lnTo>
                <a:lnTo>
                  <a:pt x="2001603" y="605788"/>
                </a:lnTo>
                <a:lnTo>
                  <a:pt x="2009506" y="606739"/>
                </a:lnTo>
                <a:lnTo>
                  <a:pt x="2017408" y="608642"/>
                </a:lnTo>
                <a:lnTo>
                  <a:pt x="2024995" y="610862"/>
                </a:lnTo>
                <a:lnTo>
                  <a:pt x="2032581" y="614350"/>
                </a:lnTo>
                <a:lnTo>
                  <a:pt x="2036375" y="615935"/>
                </a:lnTo>
                <a:lnTo>
                  <a:pt x="2039536" y="618472"/>
                </a:lnTo>
                <a:lnTo>
                  <a:pt x="2043329" y="620692"/>
                </a:lnTo>
                <a:lnTo>
                  <a:pt x="2046490" y="623229"/>
                </a:lnTo>
                <a:lnTo>
                  <a:pt x="2049651" y="626083"/>
                </a:lnTo>
                <a:lnTo>
                  <a:pt x="2052812" y="629571"/>
                </a:lnTo>
                <a:lnTo>
                  <a:pt x="2055973" y="632742"/>
                </a:lnTo>
                <a:lnTo>
                  <a:pt x="2058818" y="636547"/>
                </a:lnTo>
                <a:lnTo>
                  <a:pt x="2061663" y="640669"/>
                </a:lnTo>
                <a:lnTo>
                  <a:pt x="2064508" y="645109"/>
                </a:lnTo>
                <a:lnTo>
                  <a:pt x="2067037" y="649865"/>
                </a:lnTo>
                <a:lnTo>
                  <a:pt x="2069566" y="654622"/>
                </a:lnTo>
                <a:lnTo>
                  <a:pt x="2072094" y="660330"/>
                </a:lnTo>
                <a:lnTo>
                  <a:pt x="2074307" y="665720"/>
                </a:lnTo>
                <a:lnTo>
                  <a:pt x="2076520" y="672062"/>
                </a:lnTo>
                <a:lnTo>
                  <a:pt x="2078417" y="678404"/>
                </a:lnTo>
                <a:lnTo>
                  <a:pt x="2080313" y="685381"/>
                </a:lnTo>
                <a:lnTo>
                  <a:pt x="2082210" y="692674"/>
                </a:lnTo>
                <a:lnTo>
                  <a:pt x="2085371" y="708529"/>
                </a:lnTo>
                <a:lnTo>
                  <a:pt x="2086951" y="714871"/>
                </a:lnTo>
                <a:lnTo>
                  <a:pt x="2088532" y="719628"/>
                </a:lnTo>
                <a:lnTo>
                  <a:pt x="2090745" y="727555"/>
                </a:lnTo>
                <a:lnTo>
                  <a:pt x="2091377" y="731360"/>
                </a:lnTo>
                <a:lnTo>
                  <a:pt x="2092009" y="736434"/>
                </a:lnTo>
                <a:lnTo>
                  <a:pt x="2092325" y="742776"/>
                </a:lnTo>
                <a:lnTo>
                  <a:pt x="2092325" y="750704"/>
                </a:lnTo>
                <a:lnTo>
                  <a:pt x="2092325" y="857250"/>
                </a:lnTo>
                <a:lnTo>
                  <a:pt x="1876425" y="857250"/>
                </a:lnTo>
                <a:lnTo>
                  <a:pt x="1876425" y="750704"/>
                </a:lnTo>
                <a:lnTo>
                  <a:pt x="1876425" y="742776"/>
                </a:lnTo>
                <a:lnTo>
                  <a:pt x="1876741" y="736434"/>
                </a:lnTo>
                <a:lnTo>
                  <a:pt x="1877690" y="731360"/>
                </a:lnTo>
                <a:lnTo>
                  <a:pt x="1878322" y="727555"/>
                </a:lnTo>
                <a:lnTo>
                  <a:pt x="1880535" y="719628"/>
                </a:lnTo>
                <a:lnTo>
                  <a:pt x="1882115" y="714871"/>
                </a:lnTo>
                <a:lnTo>
                  <a:pt x="1883380" y="708529"/>
                </a:lnTo>
                <a:lnTo>
                  <a:pt x="1886857" y="692674"/>
                </a:lnTo>
                <a:lnTo>
                  <a:pt x="1888753" y="685381"/>
                </a:lnTo>
                <a:lnTo>
                  <a:pt x="1890650" y="678404"/>
                </a:lnTo>
                <a:lnTo>
                  <a:pt x="1892231" y="672062"/>
                </a:lnTo>
                <a:lnTo>
                  <a:pt x="1894443" y="665720"/>
                </a:lnTo>
                <a:lnTo>
                  <a:pt x="1896656" y="660330"/>
                </a:lnTo>
                <a:lnTo>
                  <a:pt x="1899501" y="654622"/>
                </a:lnTo>
                <a:lnTo>
                  <a:pt x="1901714" y="649865"/>
                </a:lnTo>
                <a:lnTo>
                  <a:pt x="1904243" y="645109"/>
                </a:lnTo>
                <a:lnTo>
                  <a:pt x="1907087" y="640669"/>
                </a:lnTo>
                <a:lnTo>
                  <a:pt x="1910249" y="636547"/>
                </a:lnTo>
                <a:lnTo>
                  <a:pt x="1912777" y="632742"/>
                </a:lnTo>
                <a:lnTo>
                  <a:pt x="1915938" y="629571"/>
                </a:lnTo>
                <a:lnTo>
                  <a:pt x="1919099" y="626083"/>
                </a:lnTo>
                <a:lnTo>
                  <a:pt x="1922261" y="623229"/>
                </a:lnTo>
                <a:lnTo>
                  <a:pt x="1925738" y="620692"/>
                </a:lnTo>
                <a:lnTo>
                  <a:pt x="1928899" y="618472"/>
                </a:lnTo>
                <a:lnTo>
                  <a:pt x="1932692" y="615935"/>
                </a:lnTo>
                <a:lnTo>
                  <a:pt x="1935853" y="614350"/>
                </a:lnTo>
                <a:lnTo>
                  <a:pt x="1939646" y="612447"/>
                </a:lnTo>
                <a:lnTo>
                  <a:pt x="1943440" y="610862"/>
                </a:lnTo>
                <a:lnTo>
                  <a:pt x="1951026" y="608642"/>
                </a:lnTo>
                <a:lnTo>
                  <a:pt x="1959245" y="606739"/>
                </a:lnTo>
                <a:lnTo>
                  <a:pt x="1967464" y="605788"/>
                </a:lnTo>
                <a:lnTo>
                  <a:pt x="1975682" y="604837"/>
                </a:lnTo>
                <a:close/>
                <a:moveTo>
                  <a:pt x="154940" y="259715"/>
                </a:moveTo>
                <a:lnTo>
                  <a:pt x="154940" y="2241868"/>
                </a:lnTo>
                <a:lnTo>
                  <a:pt x="1552258" y="2241868"/>
                </a:lnTo>
                <a:lnTo>
                  <a:pt x="1552258" y="259715"/>
                </a:lnTo>
                <a:lnTo>
                  <a:pt x="154940" y="259715"/>
                </a:lnTo>
                <a:close/>
                <a:moveTo>
                  <a:pt x="201612" y="0"/>
                </a:moveTo>
                <a:lnTo>
                  <a:pt x="1504951" y="0"/>
                </a:lnTo>
                <a:lnTo>
                  <a:pt x="1515428" y="317"/>
                </a:lnTo>
                <a:lnTo>
                  <a:pt x="1525906" y="952"/>
                </a:lnTo>
                <a:lnTo>
                  <a:pt x="1535748" y="2222"/>
                </a:lnTo>
                <a:lnTo>
                  <a:pt x="1545591" y="3810"/>
                </a:lnTo>
                <a:lnTo>
                  <a:pt x="1555116" y="5715"/>
                </a:lnTo>
                <a:lnTo>
                  <a:pt x="1564958" y="8572"/>
                </a:lnTo>
                <a:lnTo>
                  <a:pt x="1574166" y="11430"/>
                </a:lnTo>
                <a:lnTo>
                  <a:pt x="1583373" y="15240"/>
                </a:lnTo>
                <a:lnTo>
                  <a:pt x="1592263" y="18732"/>
                </a:lnTo>
                <a:lnTo>
                  <a:pt x="1600836" y="22860"/>
                </a:lnTo>
                <a:lnTo>
                  <a:pt x="1609408" y="27305"/>
                </a:lnTo>
                <a:lnTo>
                  <a:pt x="1617663" y="32702"/>
                </a:lnTo>
                <a:lnTo>
                  <a:pt x="1625283" y="37782"/>
                </a:lnTo>
                <a:lnTo>
                  <a:pt x="1633221" y="43497"/>
                </a:lnTo>
                <a:lnTo>
                  <a:pt x="1640206" y="49212"/>
                </a:lnTo>
                <a:lnTo>
                  <a:pt x="1647191" y="55562"/>
                </a:lnTo>
                <a:lnTo>
                  <a:pt x="1653858" y="62230"/>
                </a:lnTo>
                <a:lnTo>
                  <a:pt x="1660208" y="69215"/>
                </a:lnTo>
                <a:lnTo>
                  <a:pt x="1666558" y="76517"/>
                </a:lnTo>
                <a:lnTo>
                  <a:pt x="1672273" y="83820"/>
                </a:lnTo>
                <a:lnTo>
                  <a:pt x="1677353" y="91757"/>
                </a:lnTo>
                <a:lnTo>
                  <a:pt x="1682116" y="99377"/>
                </a:lnTo>
                <a:lnTo>
                  <a:pt x="1686561" y="107632"/>
                </a:lnTo>
                <a:lnTo>
                  <a:pt x="1690688" y="116205"/>
                </a:lnTo>
                <a:lnTo>
                  <a:pt x="1694498" y="124777"/>
                </a:lnTo>
                <a:lnTo>
                  <a:pt x="1697356" y="133667"/>
                </a:lnTo>
                <a:lnTo>
                  <a:pt x="1700531" y="142557"/>
                </a:lnTo>
                <a:lnTo>
                  <a:pt x="1702753" y="151447"/>
                </a:lnTo>
                <a:lnTo>
                  <a:pt x="1704023" y="160972"/>
                </a:lnTo>
                <a:lnTo>
                  <a:pt x="1705611" y="170497"/>
                </a:lnTo>
                <a:lnTo>
                  <a:pt x="1706246" y="180022"/>
                </a:lnTo>
                <a:lnTo>
                  <a:pt x="1706563" y="189865"/>
                </a:lnTo>
                <a:lnTo>
                  <a:pt x="1706563" y="2654935"/>
                </a:lnTo>
                <a:lnTo>
                  <a:pt x="1706246" y="2664460"/>
                </a:lnTo>
                <a:lnTo>
                  <a:pt x="1705611" y="2674303"/>
                </a:lnTo>
                <a:lnTo>
                  <a:pt x="1704023" y="2683828"/>
                </a:lnTo>
                <a:lnTo>
                  <a:pt x="1702753" y="2693353"/>
                </a:lnTo>
                <a:lnTo>
                  <a:pt x="1700531" y="2702560"/>
                </a:lnTo>
                <a:lnTo>
                  <a:pt x="1697356" y="2711450"/>
                </a:lnTo>
                <a:lnTo>
                  <a:pt x="1694498" y="2720023"/>
                </a:lnTo>
                <a:lnTo>
                  <a:pt x="1690688" y="2728913"/>
                </a:lnTo>
                <a:lnTo>
                  <a:pt x="1686561" y="2737168"/>
                </a:lnTo>
                <a:lnTo>
                  <a:pt x="1682116" y="2745105"/>
                </a:lnTo>
                <a:lnTo>
                  <a:pt x="1677353" y="2753360"/>
                </a:lnTo>
                <a:lnTo>
                  <a:pt x="1672273" y="2760980"/>
                </a:lnTo>
                <a:lnTo>
                  <a:pt x="1666558" y="2768283"/>
                </a:lnTo>
                <a:lnTo>
                  <a:pt x="1660208" y="2775585"/>
                </a:lnTo>
                <a:lnTo>
                  <a:pt x="1653858" y="2782253"/>
                </a:lnTo>
                <a:lnTo>
                  <a:pt x="1647191" y="2788920"/>
                </a:lnTo>
                <a:lnTo>
                  <a:pt x="1640206" y="2795270"/>
                </a:lnTo>
                <a:lnTo>
                  <a:pt x="1633221" y="2801303"/>
                </a:lnTo>
                <a:lnTo>
                  <a:pt x="1625283" y="2807018"/>
                </a:lnTo>
                <a:lnTo>
                  <a:pt x="1617663" y="2812098"/>
                </a:lnTo>
                <a:lnTo>
                  <a:pt x="1609408" y="2817178"/>
                </a:lnTo>
                <a:lnTo>
                  <a:pt x="1600836" y="2821623"/>
                </a:lnTo>
                <a:lnTo>
                  <a:pt x="1592263" y="2825750"/>
                </a:lnTo>
                <a:lnTo>
                  <a:pt x="1583373" y="2829878"/>
                </a:lnTo>
                <a:lnTo>
                  <a:pt x="1574166" y="2833370"/>
                </a:lnTo>
                <a:lnTo>
                  <a:pt x="1564958" y="2836228"/>
                </a:lnTo>
                <a:lnTo>
                  <a:pt x="1555116" y="2838768"/>
                </a:lnTo>
                <a:lnTo>
                  <a:pt x="1545591" y="2840673"/>
                </a:lnTo>
                <a:lnTo>
                  <a:pt x="1535748" y="2842578"/>
                </a:lnTo>
                <a:lnTo>
                  <a:pt x="1525906" y="2843848"/>
                </a:lnTo>
                <a:lnTo>
                  <a:pt x="1515428" y="2844483"/>
                </a:lnTo>
                <a:lnTo>
                  <a:pt x="1504951" y="2844800"/>
                </a:lnTo>
                <a:lnTo>
                  <a:pt x="201612" y="2844800"/>
                </a:lnTo>
                <a:lnTo>
                  <a:pt x="191135" y="2844483"/>
                </a:lnTo>
                <a:lnTo>
                  <a:pt x="180975" y="2843848"/>
                </a:lnTo>
                <a:lnTo>
                  <a:pt x="170815" y="2842578"/>
                </a:lnTo>
                <a:lnTo>
                  <a:pt x="161290" y="2840673"/>
                </a:lnTo>
                <a:lnTo>
                  <a:pt x="151447" y="2838768"/>
                </a:lnTo>
                <a:lnTo>
                  <a:pt x="141922" y="2836228"/>
                </a:lnTo>
                <a:lnTo>
                  <a:pt x="132715" y="2833370"/>
                </a:lnTo>
                <a:lnTo>
                  <a:pt x="123190" y="2829878"/>
                </a:lnTo>
                <a:lnTo>
                  <a:pt x="114300" y="2825750"/>
                </a:lnTo>
                <a:lnTo>
                  <a:pt x="105727" y="2821623"/>
                </a:lnTo>
                <a:lnTo>
                  <a:pt x="97155" y="2817178"/>
                </a:lnTo>
                <a:lnTo>
                  <a:pt x="89217" y="2812098"/>
                </a:lnTo>
                <a:lnTo>
                  <a:pt x="81280" y="2807018"/>
                </a:lnTo>
                <a:lnTo>
                  <a:pt x="73660" y="2801303"/>
                </a:lnTo>
                <a:lnTo>
                  <a:pt x="66357" y="2795270"/>
                </a:lnTo>
                <a:lnTo>
                  <a:pt x="59372" y="2788920"/>
                </a:lnTo>
                <a:lnTo>
                  <a:pt x="52705" y="2782253"/>
                </a:lnTo>
                <a:lnTo>
                  <a:pt x="46355" y="2775585"/>
                </a:lnTo>
                <a:lnTo>
                  <a:pt x="40322" y="2768283"/>
                </a:lnTo>
                <a:lnTo>
                  <a:pt x="34607" y="2760980"/>
                </a:lnTo>
                <a:lnTo>
                  <a:pt x="29210" y="2753360"/>
                </a:lnTo>
                <a:lnTo>
                  <a:pt x="24447" y="2745105"/>
                </a:lnTo>
                <a:lnTo>
                  <a:pt x="20002" y="2737168"/>
                </a:lnTo>
                <a:lnTo>
                  <a:pt x="15875" y="2728913"/>
                </a:lnTo>
                <a:lnTo>
                  <a:pt x="12065" y="2720023"/>
                </a:lnTo>
                <a:lnTo>
                  <a:pt x="9207" y="2711450"/>
                </a:lnTo>
                <a:lnTo>
                  <a:pt x="6667" y="2702560"/>
                </a:lnTo>
                <a:lnTo>
                  <a:pt x="4127" y="2693353"/>
                </a:lnTo>
                <a:lnTo>
                  <a:pt x="2540" y="2683828"/>
                </a:lnTo>
                <a:lnTo>
                  <a:pt x="952" y="2674303"/>
                </a:lnTo>
                <a:lnTo>
                  <a:pt x="317" y="2664460"/>
                </a:lnTo>
                <a:lnTo>
                  <a:pt x="0" y="2654935"/>
                </a:lnTo>
                <a:lnTo>
                  <a:pt x="0" y="189865"/>
                </a:lnTo>
                <a:lnTo>
                  <a:pt x="317" y="180022"/>
                </a:lnTo>
                <a:lnTo>
                  <a:pt x="952" y="170497"/>
                </a:lnTo>
                <a:lnTo>
                  <a:pt x="2540" y="160972"/>
                </a:lnTo>
                <a:lnTo>
                  <a:pt x="4127" y="151447"/>
                </a:lnTo>
                <a:lnTo>
                  <a:pt x="6667" y="142557"/>
                </a:lnTo>
                <a:lnTo>
                  <a:pt x="9207" y="133667"/>
                </a:lnTo>
                <a:lnTo>
                  <a:pt x="12065" y="124777"/>
                </a:lnTo>
                <a:lnTo>
                  <a:pt x="15875" y="116205"/>
                </a:lnTo>
                <a:lnTo>
                  <a:pt x="20002" y="107632"/>
                </a:lnTo>
                <a:lnTo>
                  <a:pt x="24447" y="99377"/>
                </a:lnTo>
                <a:lnTo>
                  <a:pt x="29210" y="91757"/>
                </a:lnTo>
                <a:lnTo>
                  <a:pt x="34607" y="83820"/>
                </a:lnTo>
                <a:lnTo>
                  <a:pt x="40322" y="76517"/>
                </a:lnTo>
                <a:lnTo>
                  <a:pt x="46355" y="69215"/>
                </a:lnTo>
                <a:lnTo>
                  <a:pt x="52705" y="62230"/>
                </a:lnTo>
                <a:lnTo>
                  <a:pt x="59372" y="55562"/>
                </a:lnTo>
                <a:lnTo>
                  <a:pt x="66357" y="49212"/>
                </a:lnTo>
                <a:lnTo>
                  <a:pt x="73660" y="43497"/>
                </a:lnTo>
                <a:lnTo>
                  <a:pt x="81280" y="37782"/>
                </a:lnTo>
                <a:lnTo>
                  <a:pt x="89217" y="32702"/>
                </a:lnTo>
                <a:lnTo>
                  <a:pt x="97155" y="27305"/>
                </a:lnTo>
                <a:lnTo>
                  <a:pt x="105727" y="22860"/>
                </a:lnTo>
                <a:lnTo>
                  <a:pt x="114300" y="18732"/>
                </a:lnTo>
                <a:lnTo>
                  <a:pt x="123190" y="15240"/>
                </a:lnTo>
                <a:lnTo>
                  <a:pt x="132715" y="11430"/>
                </a:lnTo>
                <a:lnTo>
                  <a:pt x="141922" y="8572"/>
                </a:lnTo>
                <a:lnTo>
                  <a:pt x="151447" y="5715"/>
                </a:lnTo>
                <a:lnTo>
                  <a:pt x="161290" y="3810"/>
                </a:lnTo>
                <a:lnTo>
                  <a:pt x="170815" y="2222"/>
                </a:lnTo>
                <a:lnTo>
                  <a:pt x="180975" y="952"/>
                </a:lnTo>
                <a:lnTo>
                  <a:pt x="191135" y="317"/>
                </a:lnTo>
                <a:lnTo>
                  <a:pt x="2016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1234" y="1083123"/>
            <a:ext cx="44613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校園一隅，矗立著一座高聳大牆，它的角色是是擊球牆，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學校而言，沒有功能性，反而阻礙了旁邊男廁的光線，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所以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的提案決定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翻轉擊球牆，改造它為另一個具創意又實用的空間。透過討論這次呈現的改造模型更多元，每個班都將討論議定的基地改造雛形運用手繪、拼貼、合成照片、簡易平面圖等方式呈現想要改造的樣子，並且各班也派出代表在提案發表當日來到會場進行簡報，再度成功獲補助經費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198" y="1836834"/>
            <a:ext cx="6267231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990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431396"/>
            <a:ext cx="54825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32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TW" sz="32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111 </a:t>
            </a:r>
            <a:r>
              <a:rPr lang="zh-TW" altLang="en-US" sz="32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愛尚楓</a:t>
            </a:r>
            <a:r>
              <a:rPr lang="zh-TW" altLang="en-US" sz="32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樂園</a:t>
            </a:r>
            <a:r>
              <a:rPr lang="en-US" altLang="zh-TW" sz="32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TW" altLang="en-US" sz="32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藝遊楓樂園</a:t>
            </a:r>
          </a:p>
          <a:p>
            <a:endParaRPr lang="zh-CN" altLang="en-US" sz="32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MH_Other_13"/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6934804" y="2930900"/>
            <a:ext cx="439071" cy="509321"/>
          </a:xfrm>
          <a:custGeom>
            <a:avLst/>
            <a:gdLst>
              <a:gd name="T0" fmla="*/ 1083502 w 1854200"/>
              <a:gd name="T1" fmla="*/ 1905000 h 2143126"/>
              <a:gd name="T2" fmla="*/ 369632 w 1854200"/>
              <a:gd name="T3" fmla="*/ 1627011 h 2143126"/>
              <a:gd name="T4" fmla="*/ 280391 w 1854200"/>
              <a:gd name="T5" fmla="*/ 1905000 h 2143126"/>
              <a:gd name="T6" fmla="*/ 1585749 w 1854200"/>
              <a:gd name="T7" fmla="*/ 1456206 h 2143126"/>
              <a:gd name="T8" fmla="*/ 1617257 w 1854200"/>
              <a:gd name="T9" fmla="*/ 1504089 h 2143126"/>
              <a:gd name="T10" fmla="*/ 1637950 w 1854200"/>
              <a:gd name="T11" fmla="*/ 1557606 h 2143126"/>
              <a:gd name="T12" fmla="*/ 1647355 w 1854200"/>
              <a:gd name="T13" fmla="*/ 1615349 h 2143126"/>
              <a:gd name="T14" fmla="*/ 1644533 w 1854200"/>
              <a:gd name="T15" fmla="*/ 1672152 h 2143126"/>
              <a:gd name="T16" fmla="*/ 1631131 w 1854200"/>
              <a:gd name="T17" fmla="*/ 1724731 h 2143126"/>
              <a:gd name="T18" fmla="*/ 1584809 w 1854200"/>
              <a:gd name="T19" fmla="*/ 1804772 h 2143126"/>
              <a:gd name="T20" fmla="*/ 1503687 w 1854200"/>
              <a:gd name="T21" fmla="*/ 1871903 h 2143126"/>
              <a:gd name="T22" fmla="*/ 1441377 w 1854200"/>
              <a:gd name="T23" fmla="*/ 1896549 h 2143126"/>
              <a:gd name="T24" fmla="*/ 1386825 w 1854200"/>
              <a:gd name="T25" fmla="*/ 1904530 h 2143126"/>
              <a:gd name="T26" fmla="*/ 1330864 w 1854200"/>
              <a:gd name="T27" fmla="*/ 1901948 h 2143126"/>
              <a:gd name="T28" fmla="*/ 1278429 w 1854200"/>
              <a:gd name="T29" fmla="*/ 1888333 h 2143126"/>
              <a:gd name="T30" fmla="*/ 1197777 w 1854200"/>
              <a:gd name="T31" fmla="*/ 1842328 h 2143126"/>
              <a:gd name="T32" fmla="*/ 1130999 w 1854200"/>
              <a:gd name="T33" fmla="*/ 1761113 h 2143126"/>
              <a:gd name="T34" fmla="*/ 1106310 w 1854200"/>
              <a:gd name="T35" fmla="*/ 1698911 h 2143126"/>
              <a:gd name="T36" fmla="*/ 1097845 w 1854200"/>
              <a:gd name="T37" fmla="*/ 1644689 h 2143126"/>
              <a:gd name="T38" fmla="*/ 1206947 w 1854200"/>
              <a:gd name="T39" fmla="*/ 1673091 h 2143126"/>
              <a:gd name="T40" fmla="*/ 1235633 w 1854200"/>
              <a:gd name="T41" fmla="*/ 1732711 h 2143126"/>
              <a:gd name="T42" fmla="*/ 1284072 w 1854200"/>
              <a:gd name="T43" fmla="*/ 1776370 h 2143126"/>
              <a:gd name="T44" fmla="*/ 1346617 w 1854200"/>
              <a:gd name="T45" fmla="*/ 1799373 h 2143126"/>
              <a:gd name="T46" fmla="*/ 1415512 w 1854200"/>
              <a:gd name="T47" fmla="*/ 1795852 h 2143126"/>
              <a:gd name="T48" fmla="*/ 1475001 w 1854200"/>
              <a:gd name="T49" fmla="*/ 1767451 h 2143126"/>
              <a:gd name="T50" fmla="*/ 1519206 w 1854200"/>
              <a:gd name="T51" fmla="*/ 1719097 h 2143126"/>
              <a:gd name="T52" fmla="*/ 1541779 w 1854200"/>
              <a:gd name="T53" fmla="*/ 1656426 h 2143126"/>
              <a:gd name="T54" fmla="*/ 1541074 w 1854200"/>
              <a:gd name="T55" fmla="*/ 1598684 h 2143126"/>
              <a:gd name="T56" fmla="*/ 1524850 w 1854200"/>
              <a:gd name="T57" fmla="*/ 1551973 h 2143126"/>
              <a:gd name="T58" fmla="*/ 1496163 w 1854200"/>
              <a:gd name="T59" fmla="*/ 1511835 h 2143126"/>
              <a:gd name="T60" fmla="*/ 1456661 w 1854200"/>
              <a:gd name="T61" fmla="*/ 1481321 h 2143126"/>
              <a:gd name="T62" fmla="*/ 456397 w 1854200"/>
              <a:gd name="T63" fmla="*/ 1176 h 2143126"/>
              <a:gd name="T64" fmla="*/ 489551 w 1854200"/>
              <a:gd name="T65" fmla="*/ 23288 h 2143126"/>
              <a:gd name="T66" fmla="*/ 559856 w 1854200"/>
              <a:gd name="T67" fmla="*/ 406471 h 2143126"/>
              <a:gd name="T68" fmla="*/ 540576 w 1854200"/>
              <a:gd name="T69" fmla="*/ 441990 h 2143126"/>
              <a:gd name="T70" fmla="*/ 436881 w 1854200"/>
              <a:gd name="T71" fmla="*/ 453986 h 2143126"/>
              <a:gd name="T72" fmla="*/ 447933 w 1854200"/>
              <a:gd name="T73" fmla="*/ 495151 h 2143126"/>
              <a:gd name="T74" fmla="*/ 502954 w 1854200"/>
              <a:gd name="T75" fmla="*/ 583595 h 2143126"/>
              <a:gd name="T76" fmla="*/ 601476 w 1854200"/>
              <a:gd name="T77" fmla="*/ 691329 h 2143126"/>
              <a:gd name="T78" fmla="*/ 771949 w 1854200"/>
              <a:gd name="T79" fmla="*/ 862103 h 2143126"/>
              <a:gd name="T80" fmla="*/ 879640 w 1854200"/>
              <a:gd name="T81" fmla="*/ 960427 h 2143126"/>
              <a:gd name="T82" fmla="*/ 968051 w 1854200"/>
              <a:gd name="T83" fmla="*/ 1015470 h 2143126"/>
              <a:gd name="T84" fmla="*/ 1009199 w 1854200"/>
              <a:gd name="T85" fmla="*/ 1026996 h 2143126"/>
              <a:gd name="T86" fmla="*/ 1021191 w 1854200"/>
              <a:gd name="T87" fmla="*/ 922791 h 2143126"/>
              <a:gd name="T88" fmla="*/ 1056696 w 1854200"/>
              <a:gd name="T89" fmla="*/ 903738 h 2143126"/>
              <a:gd name="T90" fmla="*/ 1439731 w 1854200"/>
              <a:gd name="T91" fmla="*/ 973835 h 2143126"/>
              <a:gd name="T92" fmla="*/ 1462069 w 1854200"/>
              <a:gd name="T93" fmla="*/ 1007002 h 2143126"/>
              <a:gd name="T94" fmla="*/ 1456896 w 1854200"/>
              <a:gd name="T95" fmla="*/ 1329732 h 2143126"/>
              <a:gd name="T96" fmla="*/ 1425858 w 1854200"/>
              <a:gd name="T97" fmla="*/ 1355371 h 2143126"/>
              <a:gd name="T98" fmla="*/ 1346383 w 1854200"/>
              <a:gd name="T99" fmla="*/ 1352313 h 2143126"/>
              <a:gd name="T100" fmla="*/ 1163212 w 1854200"/>
              <a:gd name="T101" fmla="*/ 1317264 h 2143126"/>
              <a:gd name="T102" fmla="*/ 1030832 w 1854200"/>
              <a:gd name="T103" fmla="*/ 1276100 h 2143126"/>
              <a:gd name="T104" fmla="*/ 882932 w 1854200"/>
              <a:gd name="T105" fmla="*/ 1214236 h 2143126"/>
              <a:gd name="T106" fmla="*/ 726097 w 1854200"/>
              <a:gd name="T107" fmla="*/ 1126496 h 2143126"/>
              <a:gd name="T108" fmla="*/ 566441 w 1854200"/>
              <a:gd name="T109" fmla="*/ 1008884 h 2143126"/>
              <a:gd name="T110" fmla="*/ 416659 w 1854200"/>
              <a:gd name="T111" fmla="*/ 862573 h 2143126"/>
              <a:gd name="T112" fmla="*/ 301914 w 1854200"/>
              <a:gd name="T113" fmla="*/ 708030 h 2143126"/>
              <a:gd name="T114" fmla="*/ 219852 w 1854200"/>
              <a:gd name="T115" fmla="*/ 553957 h 2143126"/>
              <a:gd name="T116" fmla="*/ 164595 w 1854200"/>
              <a:gd name="T117" fmla="*/ 408587 h 2143126"/>
              <a:gd name="T118" fmla="*/ 130500 w 1854200"/>
              <a:gd name="T119" fmla="*/ 278743 h 2143126"/>
              <a:gd name="T120" fmla="*/ 108397 w 1854200"/>
              <a:gd name="T121" fmla="*/ 119731 h 2143126"/>
              <a:gd name="T122" fmla="*/ 108397 w 1854200"/>
              <a:gd name="T123" fmla="*/ 37166 h 2143126"/>
              <a:gd name="T124" fmla="*/ 133792 w 1854200"/>
              <a:gd name="T125" fmla="*/ 6351 h 21431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54200" h="2143126">
                <a:moveTo>
                  <a:pt x="0" y="2001838"/>
                </a:moveTo>
                <a:lnTo>
                  <a:pt x="134499" y="2001838"/>
                </a:lnTo>
                <a:lnTo>
                  <a:pt x="204788" y="2143126"/>
                </a:lnTo>
                <a:lnTo>
                  <a:pt x="69760" y="2143126"/>
                </a:lnTo>
                <a:lnTo>
                  <a:pt x="0" y="2001838"/>
                </a:lnTo>
                <a:close/>
                <a:moveTo>
                  <a:pt x="928688" y="1830388"/>
                </a:moveTo>
                <a:lnTo>
                  <a:pt x="1063484" y="1830388"/>
                </a:lnTo>
                <a:lnTo>
                  <a:pt x="1219201" y="2143126"/>
                </a:lnTo>
                <a:lnTo>
                  <a:pt x="1084140" y="2143126"/>
                </a:lnTo>
                <a:lnTo>
                  <a:pt x="928688" y="1830388"/>
                </a:lnTo>
                <a:close/>
                <a:moveTo>
                  <a:pt x="673100" y="1830388"/>
                </a:moveTo>
                <a:lnTo>
                  <a:pt x="807773" y="1830388"/>
                </a:lnTo>
                <a:lnTo>
                  <a:pt x="963613" y="2143126"/>
                </a:lnTo>
                <a:lnTo>
                  <a:pt x="828675" y="2143126"/>
                </a:lnTo>
                <a:lnTo>
                  <a:pt x="673100" y="1830388"/>
                </a:lnTo>
                <a:close/>
                <a:moveTo>
                  <a:pt x="415925" y="1830388"/>
                </a:moveTo>
                <a:lnTo>
                  <a:pt x="551334" y="1830388"/>
                </a:lnTo>
                <a:lnTo>
                  <a:pt x="708025" y="2143126"/>
                </a:lnTo>
                <a:lnTo>
                  <a:pt x="572084" y="2143126"/>
                </a:lnTo>
                <a:lnTo>
                  <a:pt x="415925" y="1830388"/>
                </a:lnTo>
                <a:close/>
                <a:moveTo>
                  <a:pt x="160338" y="1830388"/>
                </a:moveTo>
                <a:lnTo>
                  <a:pt x="294889" y="1830388"/>
                </a:lnTo>
                <a:lnTo>
                  <a:pt x="450851" y="2143126"/>
                </a:lnTo>
                <a:lnTo>
                  <a:pt x="315507" y="2143126"/>
                </a:lnTo>
                <a:lnTo>
                  <a:pt x="160338" y="1830388"/>
                </a:lnTo>
                <a:close/>
                <a:moveTo>
                  <a:pt x="1750219" y="1603375"/>
                </a:moveTo>
                <a:lnTo>
                  <a:pt x="1756569" y="1608920"/>
                </a:lnTo>
                <a:lnTo>
                  <a:pt x="1762390" y="1614466"/>
                </a:lnTo>
                <a:lnTo>
                  <a:pt x="1767946" y="1620539"/>
                </a:lnTo>
                <a:lnTo>
                  <a:pt x="1773502" y="1626349"/>
                </a:lnTo>
                <a:lnTo>
                  <a:pt x="1779058" y="1632158"/>
                </a:lnTo>
                <a:lnTo>
                  <a:pt x="1784350" y="1638232"/>
                </a:lnTo>
                <a:lnTo>
                  <a:pt x="1789112" y="1644833"/>
                </a:lnTo>
                <a:lnTo>
                  <a:pt x="1794140" y="1651171"/>
                </a:lnTo>
                <a:lnTo>
                  <a:pt x="1798638" y="1657509"/>
                </a:lnTo>
                <a:lnTo>
                  <a:pt x="1803400" y="1664374"/>
                </a:lnTo>
                <a:lnTo>
                  <a:pt x="1807633" y="1671240"/>
                </a:lnTo>
                <a:lnTo>
                  <a:pt x="1811602" y="1677842"/>
                </a:lnTo>
                <a:lnTo>
                  <a:pt x="1815571" y="1684971"/>
                </a:lnTo>
                <a:lnTo>
                  <a:pt x="1819804" y="1692101"/>
                </a:lnTo>
                <a:lnTo>
                  <a:pt x="1823508" y="1699495"/>
                </a:lnTo>
                <a:lnTo>
                  <a:pt x="1826683" y="1706625"/>
                </a:lnTo>
                <a:lnTo>
                  <a:pt x="1829858" y="1714019"/>
                </a:lnTo>
                <a:lnTo>
                  <a:pt x="1833033" y="1721676"/>
                </a:lnTo>
                <a:lnTo>
                  <a:pt x="1835679" y="1729334"/>
                </a:lnTo>
                <a:lnTo>
                  <a:pt x="1838590" y="1736728"/>
                </a:lnTo>
                <a:lnTo>
                  <a:pt x="1840971" y="1744650"/>
                </a:lnTo>
                <a:lnTo>
                  <a:pt x="1843088" y="1752308"/>
                </a:lnTo>
                <a:lnTo>
                  <a:pt x="1845204" y="1760494"/>
                </a:lnTo>
                <a:lnTo>
                  <a:pt x="1847056" y="1768416"/>
                </a:lnTo>
                <a:lnTo>
                  <a:pt x="1848644" y="1776338"/>
                </a:lnTo>
                <a:lnTo>
                  <a:pt x="1850231" y="1784260"/>
                </a:lnTo>
                <a:lnTo>
                  <a:pt x="1851554" y="1792710"/>
                </a:lnTo>
                <a:lnTo>
                  <a:pt x="1852348" y="1800632"/>
                </a:lnTo>
                <a:lnTo>
                  <a:pt x="1853406" y="1809082"/>
                </a:lnTo>
                <a:lnTo>
                  <a:pt x="1853671" y="1817268"/>
                </a:lnTo>
                <a:lnTo>
                  <a:pt x="1854200" y="1825982"/>
                </a:lnTo>
                <a:lnTo>
                  <a:pt x="1854200" y="1834168"/>
                </a:lnTo>
                <a:lnTo>
                  <a:pt x="1854200" y="1842090"/>
                </a:lnTo>
                <a:lnTo>
                  <a:pt x="1853935" y="1850276"/>
                </a:lnTo>
                <a:lnTo>
                  <a:pt x="1853406" y="1857934"/>
                </a:lnTo>
                <a:lnTo>
                  <a:pt x="1852612" y="1865592"/>
                </a:lnTo>
                <a:lnTo>
                  <a:pt x="1851819" y="1873514"/>
                </a:lnTo>
                <a:lnTo>
                  <a:pt x="1850496" y="1881172"/>
                </a:lnTo>
                <a:lnTo>
                  <a:pt x="1849173" y="1888566"/>
                </a:lnTo>
                <a:lnTo>
                  <a:pt x="1847850" y="1896224"/>
                </a:lnTo>
                <a:lnTo>
                  <a:pt x="1846262" y="1903618"/>
                </a:lnTo>
                <a:lnTo>
                  <a:pt x="1844410" y="1911276"/>
                </a:lnTo>
                <a:lnTo>
                  <a:pt x="1842558" y="1918669"/>
                </a:lnTo>
                <a:lnTo>
                  <a:pt x="1840442" y="1925799"/>
                </a:lnTo>
                <a:lnTo>
                  <a:pt x="1837796" y="1933193"/>
                </a:lnTo>
                <a:lnTo>
                  <a:pt x="1835415" y="1940323"/>
                </a:lnTo>
                <a:lnTo>
                  <a:pt x="1832504" y="1947452"/>
                </a:lnTo>
                <a:lnTo>
                  <a:pt x="1829858" y="1954054"/>
                </a:lnTo>
                <a:lnTo>
                  <a:pt x="1823773" y="1968050"/>
                </a:lnTo>
                <a:lnTo>
                  <a:pt x="1816629" y="1981253"/>
                </a:lnTo>
                <a:lnTo>
                  <a:pt x="1809221" y="1994192"/>
                </a:lnTo>
                <a:lnTo>
                  <a:pt x="1801283" y="2006867"/>
                </a:lnTo>
                <a:lnTo>
                  <a:pt x="1792552" y="2018750"/>
                </a:lnTo>
                <a:lnTo>
                  <a:pt x="1783292" y="2030369"/>
                </a:lnTo>
                <a:lnTo>
                  <a:pt x="1773767" y="2041724"/>
                </a:lnTo>
                <a:lnTo>
                  <a:pt x="1763183" y="2052551"/>
                </a:lnTo>
                <a:lnTo>
                  <a:pt x="1752600" y="2062849"/>
                </a:lnTo>
                <a:lnTo>
                  <a:pt x="1741488" y="2072620"/>
                </a:lnTo>
                <a:lnTo>
                  <a:pt x="1729581" y="2081598"/>
                </a:lnTo>
                <a:lnTo>
                  <a:pt x="1717675" y="2090048"/>
                </a:lnTo>
                <a:lnTo>
                  <a:pt x="1704975" y="2098498"/>
                </a:lnTo>
                <a:lnTo>
                  <a:pt x="1692010" y="2105892"/>
                </a:lnTo>
                <a:lnTo>
                  <a:pt x="1678781" y="2112494"/>
                </a:lnTo>
                <a:lnTo>
                  <a:pt x="1665023" y="2118831"/>
                </a:lnTo>
                <a:lnTo>
                  <a:pt x="1657879" y="2121472"/>
                </a:lnTo>
                <a:lnTo>
                  <a:pt x="1650735" y="2124376"/>
                </a:lnTo>
                <a:lnTo>
                  <a:pt x="1643592" y="2126753"/>
                </a:lnTo>
                <a:lnTo>
                  <a:pt x="1636712" y="2129130"/>
                </a:lnTo>
                <a:lnTo>
                  <a:pt x="1629304" y="2131242"/>
                </a:lnTo>
                <a:lnTo>
                  <a:pt x="1621896" y="2133619"/>
                </a:lnTo>
                <a:lnTo>
                  <a:pt x="1614488" y="2134939"/>
                </a:lnTo>
                <a:lnTo>
                  <a:pt x="1607079" y="2136788"/>
                </a:lnTo>
                <a:lnTo>
                  <a:pt x="1599406" y="2138372"/>
                </a:lnTo>
                <a:lnTo>
                  <a:pt x="1591733" y="2139692"/>
                </a:lnTo>
                <a:lnTo>
                  <a:pt x="1583796" y="2140485"/>
                </a:lnTo>
                <a:lnTo>
                  <a:pt x="1576123" y="2141541"/>
                </a:lnTo>
                <a:lnTo>
                  <a:pt x="1568450" y="2142069"/>
                </a:lnTo>
                <a:lnTo>
                  <a:pt x="1560512" y="2142597"/>
                </a:lnTo>
                <a:lnTo>
                  <a:pt x="1552575" y="2143125"/>
                </a:lnTo>
                <a:lnTo>
                  <a:pt x="1544638" y="2143125"/>
                </a:lnTo>
                <a:lnTo>
                  <a:pt x="1536700" y="2143125"/>
                </a:lnTo>
                <a:lnTo>
                  <a:pt x="1528762" y="2142597"/>
                </a:lnTo>
                <a:lnTo>
                  <a:pt x="1520825" y="2142069"/>
                </a:lnTo>
                <a:lnTo>
                  <a:pt x="1512888" y="2141541"/>
                </a:lnTo>
                <a:lnTo>
                  <a:pt x="1505215" y="2140485"/>
                </a:lnTo>
                <a:lnTo>
                  <a:pt x="1497542" y="2139692"/>
                </a:lnTo>
                <a:lnTo>
                  <a:pt x="1489869" y="2138372"/>
                </a:lnTo>
                <a:lnTo>
                  <a:pt x="1482196" y="2136788"/>
                </a:lnTo>
                <a:lnTo>
                  <a:pt x="1474788" y="2134939"/>
                </a:lnTo>
                <a:lnTo>
                  <a:pt x="1467379" y="2133619"/>
                </a:lnTo>
                <a:lnTo>
                  <a:pt x="1459971" y="2131242"/>
                </a:lnTo>
                <a:lnTo>
                  <a:pt x="1452562" y="2129130"/>
                </a:lnTo>
                <a:lnTo>
                  <a:pt x="1445419" y="2126753"/>
                </a:lnTo>
                <a:lnTo>
                  <a:pt x="1438540" y="2124376"/>
                </a:lnTo>
                <a:lnTo>
                  <a:pt x="1431396" y="2121472"/>
                </a:lnTo>
                <a:lnTo>
                  <a:pt x="1424252" y="2118831"/>
                </a:lnTo>
                <a:lnTo>
                  <a:pt x="1410494" y="2112494"/>
                </a:lnTo>
                <a:lnTo>
                  <a:pt x="1397000" y="2105892"/>
                </a:lnTo>
                <a:lnTo>
                  <a:pt x="1384300" y="2098498"/>
                </a:lnTo>
                <a:lnTo>
                  <a:pt x="1371600" y="2090048"/>
                </a:lnTo>
                <a:lnTo>
                  <a:pt x="1359429" y="2081598"/>
                </a:lnTo>
                <a:lnTo>
                  <a:pt x="1347788" y="2072620"/>
                </a:lnTo>
                <a:lnTo>
                  <a:pt x="1336675" y="2062849"/>
                </a:lnTo>
                <a:lnTo>
                  <a:pt x="1325827" y="2052551"/>
                </a:lnTo>
                <a:lnTo>
                  <a:pt x="1315508" y="2041724"/>
                </a:lnTo>
                <a:lnTo>
                  <a:pt x="1305983" y="2030369"/>
                </a:lnTo>
                <a:lnTo>
                  <a:pt x="1296723" y="2018750"/>
                </a:lnTo>
                <a:lnTo>
                  <a:pt x="1287992" y="2006867"/>
                </a:lnTo>
                <a:lnTo>
                  <a:pt x="1280054" y="1994192"/>
                </a:lnTo>
                <a:lnTo>
                  <a:pt x="1272646" y="1981253"/>
                </a:lnTo>
                <a:lnTo>
                  <a:pt x="1265502" y="1968050"/>
                </a:lnTo>
                <a:lnTo>
                  <a:pt x="1259417" y="1954054"/>
                </a:lnTo>
                <a:lnTo>
                  <a:pt x="1256506" y="1947452"/>
                </a:lnTo>
                <a:lnTo>
                  <a:pt x="1253860" y="1940323"/>
                </a:lnTo>
                <a:lnTo>
                  <a:pt x="1251215" y="1933193"/>
                </a:lnTo>
                <a:lnTo>
                  <a:pt x="1248833" y="1925799"/>
                </a:lnTo>
                <a:lnTo>
                  <a:pt x="1246717" y="1918669"/>
                </a:lnTo>
                <a:lnTo>
                  <a:pt x="1244865" y="1911276"/>
                </a:lnTo>
                <a:lnTo>
                  <a:pt x="1243012" y="1903618"/>
                </a:lnTo>
                <a:lnTo>
                  <a:pt x="1241425" y="1896224"/>
                </a:lnTo>
                <a:lnTo>
                  <a:pt x="1239838" y="1888566"/>
                </a:lnTo>
                <a:lnTo>
                  <a:pt x="1238779" y="1881172"/>
                </a:lnTo>
                <a:lnTo>
                  <a:pt x="1237456" y="1873514"/>
                </a:lnTo>
                <a:lnTo>
                  <a:pt x="1236662" y="1865592"/>
                </a:lnTo>
                <a:lnTo>
                  <a:pt x="1235869" y="1857934"/>
                </a:lnTo>
                <a:lnTo>
                  <a:pt x="1235340" y="1850276"/>
                </a:lnTo>
                <a:lnTo>
                  <a:pt x="1235340" y="1842090"/>
                </a:lnTo>
                <a:lnTo>
                  <a:pt x="1235075" y="1834168"/>
                </a:lnTo>
                <a:lnTo>
                  <a:pt x="1352021" y="1834168"/>
                </a:lnTo>
                <a:lnTo>
                  <a:pt x="1352550" y="1843939"/>
                </a:lnTo>
                <a:lnTo>
                  <a:pt x="1353079" y="1853973"/>
                </a:lnTo>
                <a:lnTo>
                  <a:pt x="1354402" y="1863480"/>
                </a:lnTo>
                <a:lnTo>
                  <a:pt x="1355725" y="1872986"/>
                </a:lnTo>
                <a:lnTo>
                  <a:pt x="1358106" y="1882228"/>
                </a:lnTo>
                <a:lnTo>
                  <a:pt x="1360752" y="1891471"/>
                </a:lnTo>
                <a:lnTo>
                  <a:pt x="1363927" y="1900449"/>
                </a:lnTo>
                <a:lnTo>
                  <a:pt x="1367102" y="1908899"/>
                </a:lnTo>
                <a:lnTo>
                  <a:pt x="1370806" y="1917613"/>
                </a:lnTo>
                <a:lnTo>
                  <a:pt x="1375304" y="1925799"/>
                </a:lnTo>
                <a:lnTo>
                  <a:pt x="1379802" y="1933985"/>
                </a:lnTo>
                <a:lnTo>
                  <a:pt x="1385094" y="1941643"/>
                </a:lnTo>
                <a:lnTo>
                  <a:pt x="1390385" y="1949301"/>
                </a:lnTo>
                <a:lnTo>
                  <a:pt x="1396206" y="1956431"/>
                </a:lnTo>
                <a:lnTo>
                  <a:pt x="1402027" y="1963296"/>
                </a:lnTo>
                <a:lnTo>
                  <a:pt x="1408642" y="1970162"/>
                </a:lnTo>
                <a:lnTo>
                  <a:pt x="1415256" y="1976236"/>
                </a:lnTo>
                <a:lnTo>
                  <a:pt x="1422135" y="1982573"/>
                </a:lnTo>
                <a:lnTo>
                  <a:pt x="1429544" y="1988383"/>
                </a:lnTo>
                <a:lnTo>
                  <a:pt x="1436952" y="1993664"/>
                </a:lnTo>
                <a:lnTo>
                  <a:pt x="1444890" y="1998417"/>
                </a:lnTo>
                <a:lnTo>
                  <a:pt x="1452827" y="2003170"/>
                </a:lnTo>
                <a:lnTo>
                  <a:pt x="1461294" y="2007395"/>
                </a:lnTo>
                <a:lnTo>
                  <a:pt x="1469760" y="2011356"/>
                </a:lnTo>
                <a:lnTo>
                  <a:pt x="1478492" y="2014789"/>
                </a:lnTo>
                <a:lnTo>
                  <a:pt x="1487488" y="2017958"/>
                </a:lnTo>
                <a:lnTo>
                  <a:pt x="1496748" y="2020335"/>
                </a:lnTo>
                <a:lnTo>
                  <a:pt x="1506008" y="2022447"/>
                </a:lnTo>
                <a:lnTo>
                  <a:pt x="1515269" y="2024296"/>
                </a:lnTo>
                <a:lnTo>
                  <a:pt x="1525058" y="2025616"/>
                </a:lnTo>
                <a:lnTo>
                  <a:pt x="1534583" y="2026144"/>
                </a:lnTo>
                <a:lnTo>
                  <a:pt x="1544638" y="2026408"/>
                </a:lnTo>
                <a:lnTo>
                  <a:pt x="1554692" y="2026144"/>
                </a:lnTo>
                <a:lnTo>
                  <a:pt x="1564217" y="2025616"/>
                </a:lnTo>
                <a:lnTo>
                  <a:pt x="1574006" y="2024296"/>
                </a:lnTo>
                <a:lnTo>
                  <a:pt x="1583267" y="2022447"/>
                </a:lnTo>
                <a:lnTo>
                  <a:pt x="1592792" y="2020335"/>
                </a:lnTo>
                <a:lnTo>
                  <a:pt x="1601788" y="2017958"/>
                </a:lnTo>
                <a:lnTo>
                  <a:pt x="1610783" y="2014789"/>
                </a:lnTo>
                <a:lnTo>
                  <a:pt x="1619779" y="2011356"/>
                </a:lnTo>
                <a:lnTo>
                  <a:pt x="1627981" y="2007395"/>
                </a:lnTo>
                <a:lnTo>
                  <a:pt x="1636183" y="2003170"/>
                </a:lnTo>
                <a:lnTo>
                  <a:pt x="1644385" y="1998417"/>
                </a:lnTo>
                <a:lnTo>
                  <a:pt x="1652323" y="1993664"/>
                </a:lnTo>
                <a:lnTo>
                  <a:pt x="1659731" y="1988383"/>
                </a:lnTo>
                <a:lnTo>
                  <a:pt x="1667140" y="1982573"/>
                </a:lnTo>
                <a:lnTo>
                  <a:pt x="1674019" y="1976236"/>
                </a:lnTo>
                <a:lnTo>
                  <a:pt x="1680633" y="1970162"/>
                </a:lnTo>
                <a:lnTo>
                  <a:pt x="1687248" y="1963296"/>
                </a:lnTo>
                <a:lnTo>
                  <a:pt x="1693333" y="1956431"/>
                </a:lnTo>
                <a:lnTo>
                  <a:pt x="1698890" y="1949301"/>
                </a:lnTo>
                <a:lnTo>
                  <a:pt x="1704446" y="1941643"/>
                </a:lnTo>
                <a:lnTo>
                  <a:pt x="1709473" y="1933985"/>
                </a:lnTo>
                <a:lnTo>
                  <a:pt x="1713971" y="1925799"/>
                </a:lnTo>
                <a:lnTo>
                  <a:pt x="1718204" y="1917613"/>
                </a:lnTo>
                <a:lnTo>
                  <a:pt x="1721908" y="1908899"/>
                </a:lnTo>
                <a:lnTo>
                  <a:pt x="1725348" y="1900449"/>
                </a:lnTo>
                <a:lnTo>
                  <a:pt x="1728523" y="1891471"/>
                </a:lnTo>
                <a:lnTo>
                  <a:pt x="1731169" y="1882228"/>
                </a:lnTo>
                <a:lnTo>
                  <a:pt x="1733285" y="1872986"/>
                </a:lnTo>
                <a:lnTo>
                  <a:pt x="1734873" y="1863480"/>
                </a:lnTo>
                <a:lnTo>
                  <a:pt x="1736196" y="1853973"/>
                </a:lnTo>
                <a:lnTo>
                  <a:pt x="1736990" y="1843939"/>
                </a:lnTo>
                <a:lnTo>
                  <a:pt x="1736990" y="1834168"/>
                </a:lnTo>
                <a:lnTo>
                  <a:pt x="1736990" y="1826775"/>
                </a:lnTo>
                <a:lnTo>
                  <a:pt x="1736725" y="1819645"/>
                </a:lnTo>
                <a:lnTo>
                  <a:pt x="1735931" y="1812779"/>
                </a:lnTo>
                <a:lnTo>
                  <a:pt x="1734873" y="1805649"/>
                </a:lnTo>
                <a:lnTo>
                  <a:pt x="1734079" y="1798520"/>
                </a:lnTo>
                <a:lnTo>
                  <a:pt x="1732492" y="1791654"/>
                </a:lnTo>
                <a:lnTo>
                  <a:pt x="1730904" y="1784788"/>
                </a:lnTo>
                <a:lnTo>
                  <a:pt x="1728788" y="1777922"/>
                </a:lnTo>
                <a:lnTo>
                  <a:pt x="1726671" y="1771321"/>
                </a:lnTo>
                <a:lnTo>
                  <a:pt x="1724554" y="1764983"/>
                </a:lnTo>
                <a:lnTo>
                  <a:pt x="1721644" y="1758646"/>
                </a:lnTo>
                <a:lnTo>
                  <a:pt x="1718998" y="1752044"/>
                </a:lnTo>
                <a:lnTo>
                  <a:pt x="1715823" y="1745970"/>
                </a:lnTo>
                <a:lnTo>
                  <a:pt x="1712383" y="1739633"/>
                </a:lnTo>
                <a:lnTo>
                  <a:pt x="1708944" y="1733559"/>
                </a:lnTo>
                <a:lnTo>
                  <a:pt x="1704975" y="1727750"/>
                </a:lnTo>
                <a:lnTo>
                  <a:pt x="1701271" y="1722205"/>
                </a:lnTo>
                <a:lnTo>
                  <a:pt x="1697038" y="1716659"/>
                </a:lnTo>
                <a:lnTo>
                  <a:pt x="1692804" y="1711114"/>
                </a:lnTo>
                <a:lnTo>
                  <a:pt x="1688042" y="1705833"/>
                </a:lnTo>
                <a:lnTo>
                  <a:pt x="1683544" y="1700815"/>
                </a:lnTo>
                <a:lnTo>
                  <a:pt x="1678517" y="1695798"/>
                </a:lnTo>
                <a:lnTo>
                  <a:pt x="1673225" y="1691045"/>
                </a:lnTo>
                <a:lnTo>
                  <a:pt x="1667933" y="1686556"/>
                </a:lnTo>
                <a:lnTo>
                  <a:pt x="1662377" y="1682331"/>
                </a:lnTo>
                <a:lnTo>
                  <a:pt x="1656821" y="1677842"/>
                </a:lnTo>
                <a:lnTo>
                  <a:pt x="1651000" y="1673881"/>
                </a:lnTo>
                <a:lnTo>
                  <a:pt x="1645179" y="1670184"/>
                </a:lnTo>
                <a:lnTo>
                  <a:pt x="1639094" y="1666487"/>
                </a:lnTo>
                <a:lnTo>
                  <a:pt x="1632479" y="1663054"/>
                </a:lnTo>
                <a:lnTo>
                  <a:pt x="1626129" y="1660149"/>
                </a:lnTo>
                <a:lnTo>
                  <a:pt x="1619779" y="1656980"/>
                </a:lnTo>
                <a:lnTo>
                  <a:pt x="1750219" y="1603375"/>
                </a:lnTo>
                <a:close/>
                <a:moveTo>
                  <a:pt x="178859" y="0"/>
                </a:moveTo>
                <a:lnTo>
                  <a:pt x="501650" y="0"/>
                </a:lnTo>
                <a:lnTo>
                  <a:pt x="507736" y="265"/>
                </a:lnTo>
                <a:lnTo>
                  <a:pt x="513557" y="1323"/>
                </a:lnTo>
                <a:lnTo>
                  <a:pt x="519113" y="2647"/>
                </a:lnTo>
                <a:lnTo>
                  <a:pt x="524669" y="4499"/>
                </a:lnTo>
                <a:lnTo>
                  <a:pt x="529961" y="7145"/>
                </a:lnTo>
                <a:lnTo>
                  <a:pt x="534988" y="10056"/>
                </a:lnTo>
                <a:lnTo>
                  <a:pt x="539486" y="13496"/>
                </a:lnTo>
                <a:lnTo>
                  <a:pt x="543984" y="17466"/>
                </a:lnTo>
                <a:lnTo>
                  <a:pt x="547688" y="21700"/>
                </a:lnTo>
                <a:lnTo>
                  <a:pt x="550863" y="26199"/>
                </a:lnTo>
                <a:lnTo>
                  <a:pt x="554038" y="31227"/>
                </a:lnTo>
                <a:lnTo>
                  <a:pt x="556419" y="36254"/>
                </a:lnTo>
                <a:lnTo>
                  <a:pt x="558536" y="41812"/>
                </a:lnTo>
                <a:lnTo>
                  <a:pt x="559859" y="47369"/>
                </a:lnTo>
                <a:lnTo>
                  <a:pt x="560917" y="53720"/>
                </a:lnTo>
                <a:lnTo>
                  <a:pt x="561182" y="59806"/>
                </a:lnTo>
                <a:lnTo>
                  <a:pt x="630238" y="451193"/>
                </a:lnTo>
                <a:lnTo>
                  <a:pt x="629973" y="457280"/>
                </a:lnTo>
                <a:lnTo>
                  <a:pt x="628915" y="463366"/>
                </a:lnTo>
                <a:lnTo>
                  <a:pt x="627328" y="468923"/>
                </a:lnTo>
                <a:lnTo>
                  <a:pt x="625476" y="474480"/>
                </a:lnTo>
                <a:lnTo>
                  <a:pt x="623094" y="479773"/>
                </a:lnTo>
                <a:lnTo>
                  <a:pt x="619919" y="484536"/>
                </a:lnTo>
                <a:lnTo>
                  <a:pt x="616480" y="489300"/>
                </a:lnTo>
                <a:lnTo>
                  <a:pt x="612511" y="493269"/>
                </a:lnTo>
                <a:lnTo>
                  <a:pt x="608278" y="497239"/>
                </a:lnTo>
                <a:lnTo>
                  <a:pt x="604044" y="500679"/>
                </a:lnTo>
                <a:lnTo>
                  <a:pt x="599017" y="503590"/>
                </a:lnTo>
                <a:lnTo>
                  <a:pt x="593726" y="506236"/>
                </a:lnTo>
                <a:lnTo>
                  <a:pt x="588169" y="508088"/>
                </a:lnTo>
                <a:lnTo>
                  <a:pt x="582613" y="509676"/>
                </a:lnTo>
                <a:lnTo>
                  <a:pt x="576528" y="510470"/>
                </a:lnTo>
                <a:lnTo>
                  <a:pt x="570707" y="510735"/>
                </a:lnTo>
                <a:lnTo>
                  <a:pt x="491596" y="510735"/>
                </a:lnTo>
                <a:lnTo>
                  <a:pt x="492126" y="516292"/>
                </a:lnTo>
                <a:lnTo>
                  <a:pt x="492919" y="521849"/>
                </a:lnTo>
                <a:lnTo>
                  <a:pt x="494242" y="527671"/>
                </a:lnTo>
                <a:lnTo>
                  <a:pt x="495830" y="533228"/>
                </a:lnTo>
                <a:lnTo>
                  <a:pt x="497682" y="539050"/>
                </a:lnTo>
                <a:lnTo>
                  <a:pt x="499534" y="545137"/>
                </a:lnTo>
                <a:lnTo>
                  <a:pt x="501650" y="551223"/>
                </a:lnTo>
                <a:lnTo>
                  <a:pt x="504032" y="557045"/>
                </a:lnTo>
                <a:lnTo>
                  <a:pt x="509323" y="568953"/>
                </a:lnTo>
                <a:lnTo>
                  <a:pt x="515409" y="581391"/>
                </a:lnTo>
                <a:lnTo>
                  <a:pt x="522553" y="593828"/>
                </a:lnTo>
                <a:lnTo>
                  <a:pt x="529961" y="606001"/>
                </a:lnTo>
                <a:lnTo>
                  <a:pt x="538428" y="618703"/>
                </a:lnTo>
                <a:lnTo>
                  <a:pt x="546894" y="631406"/>
                </a:lnTo>
                <a:lnTo>
                  <a:pt x="556155" y="643843"/>
                </a:lnTo>
                <a:lnTo>
                  <a:pt x="565944" y="656545"/>
                </a:lnTo>
                <a:lnTo>
                  <a:pt x="576263" y="669247"/>
                </a:lnTo>
                <a:lnTo>
                  <a:pt x="586582" y="681950"/>
                </a:lnTo>
                <a:lnTo>
                  <a:pt x="597430" y="694123"/>
                </a:lnTo>
                <a:lnTo>
                  <a:pt x="608542" y="706560"/>
                </a:lnTo>
                <a:lnTo>
                  <a:pt x="619655" y="718998"/>
                </a:lnTo>
                <a:lnTo>
                  <a:pt x="631032" y="731171"/>
                </a:lnTo>
                <a:lnTo>
                  <a:pt x="653786" y="754987"/>
                </a:lnTo>
                <a:lnTo>
                  <a:pt x="676805" y="777746"/>
                </a:lnTo>
                <a:lnTo>
                  <a:pt x="698765" y="799710"/>
                </a:lnTo>
                <a:lnTo>
                  <a:pt x="740305" y="839404"/>
                </a:lnTo>
                <a:lnTo>
                  <a:pt x="758032" y="856870"/>
                </a:lnTo>
                <a:lnTo>
                  <a:pt x="774171" y="872483"/>
                </a:lnTo>
                <a:lnTo>
                  <a:pt x="789517" y="888361"/>
                </a:lnTo>
                <a:lnTo>
                  <a:pt x="806980" y="906355"/>
                </a:lnTo>
                <a:lnTo>
                  <a:pt x="846932" y="947637"/>
                </a:lnTo>
                <a:lnTo>
                  <a:pt x="868628" y="969866"/>
                </a:lnTo>
                <a:lnTo>
                  <a:pt x="891646" y="992624"/>
                </a:lnTo>
                <a:lnTo>
                  <a:pt x="915194" y="1015647"/>
                </a:lnTo>
                <a:lnTo>
                  <a:pt x="927630" y="1026762"/>
                </a:lnTo>
                <a:lnTo>
                  <a:pt x="939800" y="1038140"/>
                </a:lnTo>
                <a:lnTo>
                  <a:pt x="952236" y="1048990"/>
                </a:lnTo>
                <a:lnTo>
                  <a:pt x="964936" y="1059840"/>
                </a:lnTo>
                <a:lnTo>
                  <a:pt x="977107" y="1070425"/>
                </a:lnTo>
                <a:lnTo>
                  <a:pt x="989807" y="1080481"/>
                </a:lnTo>
                <a:lnTo>
                  <a:pt x="1002507" y="1090272"/>
                </a:lnTo>
                <a:lnTo>
                  <a:pt x="1015207" y="1099534"/>
                </a:lnTo>
                <a:lnTo>
                  <a:pt x="1027642" y="1108267"/>
                </a:lnTo>
                <a:lnTo>
                  <a:pt x="1040342" y="1116471"/>
                </a:lnTo>
                <a:lnTo>
                  <a:pt x="1052778" y="1124145"/>
                </a:lnTo>
                <a:lnTo>
                  <a:pt x="1064948" y="1131025"/>
                </a:lnTo>
                <a:lnTo>
                  <a:pt x="1077384" y="1137112"/>
                </a:lnTo>
                <a:lnTo>
                  <a:pt x="1089290" y="1142404"/>
                </a:lnTo>
                <a:lnTo>
                  <a:pt x="1095640" y="1144786"/>
                </a:lnTo>
                <a:lnTo>
                  <a:pt x="1101461" y="1147168"/>
                </a:lnTo>
                <a:lnTo>
                  <a:pt x="1107282" y="1149285"/>
                </a:lnTo>
                <a:lnTo>
                  <a:pt x="1113103" y="1150872"/>
                </a:lnTo>
                <a:lnTo>
                  <a:pt x="1118659" y="1152196"/>
                </a:lnTo>
                <a:lnTo>
                  <a:pt x="1124480" y="1153519"/>
                </a:lnTo>
                <a:lnTo>
                  <a:pt x="1130036" y="1154577"/>
                </a:lnTo>
                <a:lnTo>
                  <a:pt x="1135592" y="1155371"/>
                </a:lnTo>
                <a:lnTo>
                  <a:pt x="1135592" y="1076247"/>
                </a:lnTo>
                <a:lnTo>
                  <a:pt x="1135857" y="1069896"/>
                </a:lnTo>
                <a:lnTo>
                  <a:pt x="1136915" y="1064074"/>
                </a:lnTo>
                <a:lnTo>
                  <a:pt x="1138503" y="1058252"/>
                </a:lnTo>
                <a:lnTo>
                  <a:pt x="1140355" y="1052695"/>
                </a:lnTo>
                <a:lnTo>
                  <a:pt x="1142736" y="1047667"/>
                </a:lnTo>
                <a:lnTo>
                  <a:pt x="1145911" y="1042904"/>
                </a:lnTo>
                <a:lnTo>
                  <a:pt x="1149086" y="1038140"/>
                </a:lnTo>
                <a:lnTo>
                  <a:pt x="1153319" y="1033906"/>
                </a:lnTo>
                <a:lnTo>
                  <a:pt x="1157288" y="1030202"/>
                </a:lnTo>
                <a:lnTo>
                  <a:pt x="1161786" y="1026497"/>
                </a:lnTo>
                <a:lnTo>
                  <a:pt x="1166813" y="1023851"/>
                </a:lnTo>
                <a:lnTo>
                  <a:pt x="1172105" y="1021204"/>
                </a:lnTo>
                <a:lnTo>
                  <a:pt x="1177661" y="1019087"/>
                </a:lnTo>
                <a:lnTo>
                  <a:pt x="1183217" y="1017499"/>
                </a:lnTo>
                <a:lnTo>
                  <a:pt x="1189038" y="1016706"/>
                </a:lnTo>
                <a:lnTo>
                  <a:pt x="1195123" y="1016441"/>
                </a:lnTo>
                <a:lnTo>
                  <a:pt x="1586971" y="1085509"/>
                </a:lnTo>
                <a:lnTo>
                  <a:pt x="1593057" y="1085774"/>
                </a:lnTo>
                <a:lnTo>
                  <a:pt x="1598878" y="1086567"/>
                </a:lnTo>
                <a:lnTo>
                  <a:pt x="1604434" y="1087891"/>
                </a:lnTo>
                <a:lnTo>
                  <a:pt x="1609990" y="1090008"/>
                </a:lnTo>
                <a:lnTo>
                  <a:pt x="1615282" y="1092389"/>
                </a:lnTo>
                <a:lnTo>
                  <a:pt x="1620044" y="1095565"/>
                </a:lnTo>
                <a:lnTo>
                  <a:pt x="1624807" y="1099005"/>
                </a:lnTo>
                <a:lnTo>
                  <a:pt x="1628776" y="1102710"/>
                </a:lnTo>
                <a:lnTo>
                  <a:pt x="1632744" y="1106944"/>
                </a:lnTo>
                <a:lnTo>
                  <a:pt x="1636184" y="1111707"/>
                </a:lnTo>
                <a:lnTo>
                  <a:pt x="1639359" y="1116471"/>
                </a:lnTo>
                <a:lnTo>
                  <a:pt x="1641740" y="1121763"/>
                </a:lnTo>
                <a:lnTo>
                  <a:pt x="1643592" y="1127320"/>
                </a:lnTo>
                <a:lnTo>
                  <a:pt x="1645180" y="1132878"/>
                </a:lnTo>
                <a:lnTo>
                  <a:pt x="1645973" y="1138699"/>
                </a:lnTo>
                <a:lnTo>
                  <a:pt x="1646238" y="1144786"/>
                </a:lnTo>
                <a:lnTo>
                  <a:pt x="1646238" y="1467633"/>
                </a:lnTo>
                <a:lnTo>
                  <a:pt x="1645973" y="1473720"/>
                </a:lnTo>
                <a:lnTo>
                  <a:pt x="1645180" y="1479542"/>
                </a:lnTo>
                <a:lnTo>
                  <a:pt x="1643592" y="1485628"/>
                </a:lnTo>
                <a:lnTo>
                  <a:pt x="1641740" y="1490656"/>
                </a:lnTo>
                <a:lnTo>
                  <a:pt x="1639359" y="1495949"/>
                </a:lnTo>
                <a:lnTo>
                  <a:pt x="1636184" y="1500977"/>
                </a:lnTo>
                <a:lnTo>
                  <a:pt x="1632744" y="1505475"/>
                </a:lnTo>
                <a:lnTo>
                  <a:pt x="1629040" y="1509974"/>
                </a:lnTo>
                <a:lnTo>
                  <a:pt x="1624807" y="1513679"/>
                </a:lnTo>
                <a:lnTo>
                  <a:pt x="1620044" y="1516855"/>
                </a:lnTo>
                <a:lnTo>
                  <a:pt x="1615282" y="1520030"/>
                </a:lnTo>
                <a:lnTo>
                  <a:pt x="1609990" y="1522412"/>
                </a:lnTo>
                <a:lnTo>
                  <a:pt x="1604434" y="1524793"/>
                </a:lnTo>
                <a:lnTo>
                  <a:pt x="1598878" y="1526117"/>
                </a:lnTo>
                <a:lnTo>
                  <a:pt x="1593057" y="1526910"/>
                </a:lnTo>
                <a:lnTo>
                  <a:pt x="1586971" y="1527175"/>
                </a:lnTo>
                <a:lnTo>
                  <a:pt x="1580621" y="1527175"/>
                </a:lnTo>
                <a:lnTo>
                  <a:pt x="1562630" y="1525852"/>
                </a:lnTo>
                <a:lnTo>
                  <a:pt x="1549136" y="1525058"/>
                </a:lnTo>
                <a:lnTo>
                  <a:pt x="1533526" y="1523470"/>
                </a:lnTo>
                <a:lnTo>
                  <a:pt x="1515005" y="1521353"/>
                </a:lnTo>
                <a:lnTo>
                  <a:pt x="1494367" y="1518707"/>
                </a:lnTo>
                <a:lnTo>
                  <a:pt x="1471348" y="1515531"/>
                </a:lnTo>
                <a:lnTo>
                  <a:pt x="1445948" y="1511297"/>
                </a:lnTo>
                <a:lnTo>
                  <a:pt x="1418961" y="1506534"/>
                </a:lnTo>
                <a:lnTo>
                  <a:pt x="1389592" y="1500712"/>
                </a:lnTo>
                <a:lnTo>
                  <a:pt x="1358371" y="1493832"/>
                </a:lnTo>
                <a:lnTo>
                  <a:pt x="1325828" y="1486158"/>
                </a:lnTo>
                <a:lnTo>
                  <a:pt x="1308894" y="1481923"/>
                </a:lnTo>
                <a:lnTo>
                  <a:pt x="1291167" y="1477160"/>
                </a:lnTo>
                <a:lnTo>
                  <a:pt x="1273705" y="1472397"/>
                </a:lnTo>
                <a:lnTo>
                  <a:pt x="1255448" y="1467104"/>
                </a:lnTo>
                <a:lnTo>
                  <a:pt x="1236928" y="1461547"/>
                </a:lnTo>
                <a:lnTo>
                  <a:pt x="1218142" y="1455725"/>
                </a:lnTo>
                <a:lnTo>
                  <a:pt x="1199092" y="1449109"/>
                </a:lnTo>
                <a:lnTo>
                  <a:pt x="1179778" y="1442758"/>
                </a:lnTo>
                <a:lnTo>
                  <a:pt x="1159934" y="1435613"/>
                </a:lnTo>
                <a:lnTo>
                  <a:pt x="1139826" y="1428468"/>
                </a:lnTo>
                <a:lnTo>
                  <a:pt x="1119717" y="1420794"/>
                </a:lnTo>
                <a:lnTo>
                  <a:pt x="1099344" y="1412591"/>
                </a:lnTo>
                <a:lnTo>
                  <a:pt x="1078707" y="1404122"/>
                </a:lnTo>
                <a:lnTo>
                  <a:pt x="1057540" y="1395125"/>
                </a:lnTo>
                <a:lnTo>
                  <a:pt x="1036373" y="1385863"/>
                </a:lnTo>
                <a:lnTo>
                  <a:pt x="1015207" y="1376072"/>
                </a:lnTo>
                <a:lnTo>
                  <a:pt x="993511" y="1366016"/>
                </a:lnTo>
                <a:lnTo>
                  <a:pt x="972080" y="1355166"/>
                </a:lnTo>
                <a:lnTo>
                  <a:pt x="950119" y="1344052"/>
                </a:lnTo>
                <a:lnTo>
                  <a:pt x="928159" y="1332673"/>
                </a:lnTo>
                <a:lnTo>
                  <a:pt x="905934" y="1320500"/>
                </a:lnTo>
                <a:lnTo>
                  <a:pt x="884238" y="1308062"/>
                </a:lnTo>
                <a:lnTo>
                  <a:pt x="861748" y="1295095"/>
                </a:lnTo>
                <a:lnTo>
                  <a:pt x="839523" y="1281335"/>
                </a:lnTo>
                <a:lnTo>
                  <a:pt x="817034" y="1267309"/>
                </a:lnTo>
                <a:lnTo>
                  <a:pt x="794544" y="1252755"/>
                </a:lnTo>
                <a:lnTo>
                  <a:pt x="772055" y="1237671"/>
                </a:lnTo>
                <a:lnTo>
                  <a:pt x="749565" y="1222058"/>
                </a:lnTo>
                <a:lnTo>
                  <a:pt x="726811" y="1205651"/>
                </a:lnTo>
                <a:lnTo>
                  <a:pt x="704321" y="1188979"/>
                </a:lnTo>
                <a:lnTo>
                  <a:pt x="682361" y="1171778"/>
                </a:lnTo>
                <a:lnTo>
                  <a:pt x="659871" y="1153783"/>
                </a:lnTo>
                <a:lnTo>
                  <a:pt x="637382" y="1134995"/>
                </a:lnTo>
                <a:lnTo>
                  <a:pt x="615157" y="1115941"/>
                </a:lnTo>
                <a:lnTo>
                  <a:pt x="592932" y="1096094"/>
                </a:lnTo>
                <a:lnTo>
                  <a:pt x="570707" y="1075718"/>
                </a:lnTo>
                <a:lnTo>
                  <a:pt x="548746" y="1055077"/>
                </a:lnTo>
                <a:lnTo>
                  <a:pt x="527844" y="1034171"/>
                </a:lnTo>
                <a:lnTo>
                  <a:pt x="507471" y="1013001"/>
                </a:lnTo>
                <a:lnTo>
                  <a:pt x="487892" y="991566"/>
                </a:lnTo>
                <a:lnTo>
                  <a:pt x="468842" y="970395"/>
                </a:lnTo>
                <a:lnTo>
                  <a:pt x="450586" y="948960"/>
                </a:lnTo>
                <a:lnTo>
                  <a:pt x="432859" y="927261"/>
                </a:lnTo>
                <a:lnTo>
                  <a:pt x="415926" y="905561"/>
                </a:lnTo>
                <a:lnTo>
                  <a:pt x="399521" y="883862"/>
                </a:lnTo>
                <a:lnTo>
                  <a:pt x="383646" y="861897"/>
                </a:lnTo>
                <a:lnTo>
                  <a:pt x="368565" y="839933"/>
                </a:lnTo>
                <a:lnTo>
                  <a:pt x="354013" y="818498"/>
                </a:lnTo>
                <a:lnTo>
                  <a:pt x="339726" y="796534"/>
                </a:lnTo>
                <a:lnTo>
                  <a:pt x="326496" y="774570"/>
                </a:lnTo>
                <a:lnTo>
                  <a:pt x="313532" y="752870"/>
                </a:lnTo>
                <a:lnTo>
                  <a:pt x="301361" y="730906"/>
                </a:lnTo>
                <a:lnTo>
                  <a:pt x="289719" y="709207"/>
                </a:lnTo>
                <a:lnTo>
                  <a:pt x="278078" y="687772"/>
                </a:lnTo>
                <a:lnTo>
                  <a:pt x="267494" y="666072"/>
                </a:lnTo>
                <a:lnTo>
                  <a:pt x="257176" y="644637"/>
                </a:lnTo>
                <a:lnTo>
                  <a:pt x="247386" y="623202"/>
                </a:lnTo>
                <a:lnTo>
                  <a:pt x="238126" y="602296"/>
                </a:lnTo>
                <a:lnTo>
                  <a:pt x="229130" y="581391"/>
                </a:lnTo>
                <a:lnTo>
                  <a:pt x="220663" y="560485"/>
                </a:lnTo>
                <a:lnTo>
                  <a:pt x="212726" y="539844"/>
                </a:lnTo>
                <a:lnTo>
                  <a:pt x="205053" y="519467"/>
                </a:lnTo>
                <a:lnTo>
                  <a:pt x="198173" y="499356"/>
                </a:lnTo>
                <a:lnTo>
                  <a:pt x="191294" y="479244"/>
                </a:lnTo>
                <a:lnTo>
                  <a:pt x="185209" y="459661"/>
                </a:lnTo>
                <a:lnTo>
                  <a:pt x="178859" y="440079"/>
                </a:lnTo>
                <a:lnTo>
                  <a:pt x="173303" y="421025"/>
                </a:lnTo>
                <a:lnTo>
                  <a:pt x="168276" y="402237"/>
                </a:lnTo>
                <a:lnTo>
                  <a:pt x="163248" y="383713"/>
                </a:lnTo>
                <a:lnTo>
                  <a:pt x="159015" y="365718"/>
                </a:lnTo>
                <a:lnTo>
                  <a:pt x="154517" y="347988"/>
                </a:lnTo>
                <a:lnTo>
                  <a:pt x="150548" y="330522"/>
                </a:lnTo>
                <a:lnTo>
                  <a:pt x="146844" y="313586"/>
                </a:lnTo>
                <a:lnTo>
                  <a:pt x="143934" y="296914"/>
                </a:lnTo>
                <a:lnTo>
                  <a:pt x="140759" y="280507"/>
                </a:lnTo>
                <a:lnTo>
                  <a:pt x="137848" y="264894"/>
                </a:lnTo>
                <a:lnTo>
                  <a:pt x="133086" y="234462"/>
                </a:lnTo>
                <a:lnTo>
                  <a:pt x="129117" y="206411"/>
                </a:lnTo>
                <a:lnTo>
                  <a:pt x="125942" y="180213"/>
                </a:lnTo>
                <a:lnTo>
                  <a:pt x="123561" y="156396"/>
                </a:lnTo>
                <a:lnTo>
                  <a:pt x="121973" y="134697"/>
                </a:lnTo>
                <a:lnTo>
                  <a:pt x="120650" y="115643"/>
                </a:lnTo>
                <a:lnTo>
                  <a:pt x="119857" y="98972"/>
                </a:lnTo>
                <a:lnTo>
                  <a:pt x="119328" y="85211"/>
                </a:lnTo>
                <a:lnTo>
                  <a:pt x="119063" y="66158"/>
                </a:lnTo>
                <a:lnTo>
                  <a:pt x="119063" y="59806"/>
                </a:lnTo>
                <a:lnTo>
                  <a:pt x="119857" y="53720"/>
                </a:lnTo>
                <a:lnTo>
                  <a:pt x="120650" y="47369"/>
                </a:lnTo>
                <a:lnTo>
                  <a:pt x="121973" y="41812"/>
                </a:lnTo>
                <a:lnTo>
                  <a:pt x="124090" y="36254"/>
                </a:lnTo>
                <a:lnTo>
                  <a:pt x="126471" y="31227"/>
                </a:lnTo>
                <a:lnTo>
                  <a:pt x="129646" y="26199"/>
                </a:lnTo>
                <a:lnTo>
                  <a:pt x="133086" y="21700"/>
                </a:lnTo>
                <a:lnTo>
                  <a:pt x="136790" y="17466"/>
                </a:lnTo>
                <a:lnTo>
                  <a:pt x="141023" y="13496"/>
                </a:lnTo>
                <a:lnTo>
                  <a:pt x="145786" y="10056"/>
                </a:lnTo>
                <a:lnTo>
                  <a:pt x="150548" y="7145"/>
                </a:lnTo>
                <a:lnTo>
                  <a:pt x="155840" y="4499"/>
                </a:lnTo>
                <a:lnTo>
                  <a:pt x="161132" y="2647"/>
                </a:lnTo>
                <a:lnTo>
                  <a:pt x="166953" y="1323"/>
                </a:lnTo>
                <a:lnTo>
                  <a:pt x="172773" y="265"/>
                </a:lnTo>
                <a:lnTo>
                  <a:pt x="1788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9" name="MH_Other_14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4856538" y="4086142"/>
            <a:ext cx="509321" cy="380527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0" name="MH_Other_15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6967979" y="5171135"/>
            <a:ext cx="372722" cy="507371"/>
          </a:xfrm>
          <a:custGeom>
            <a:avLst/>
            <a:gdLst>
              <a:gd name="T0" fmla="*/ 1986916 w 2092325"/>
              <a:gd name="T1" fmla="*/ 2844484 h 2844800"/>
              <a:gd name="T2" fmla="*/ 1969453 w 2092325"/>
              <a:gd name="T3" fmla="*/ 2834683 h 2844800"/>
              <a:gd name="T4" fmla="*/ 154940 w 2092325"/>
              <a:gd name="T5" fmla="*/ 2633663 h 2844800"/>
              <a:gd name="T6" fmla="*/ 2091061 w 2092325"/>
              <a:gd name="T7" fmla="*/ 2470151 h 2844800"/>
              <a:gd name="T8" fmla="*/ 1886541 w 2092325"/>
              <a:gd name="T9" fmla="*/ 2517458 h 2844800"/>
              <a:gd name="T10" fmla="*/ 1876425 w 2092325"/>
              <a:gd name="T11" fmla="*/ 2439353 h 2844800"/>
              <a:gd name="T12" fmla="*/ 604193 w 2092325"/>
              <a:gd name="T13" fmla="*/ 1560521 h 2844800"/>
              <a:gd name="T14" fmla="*/ 604193 w 2092325"/>
              <a:gd name="T15" fmla="*/ 1890386 h 2844800"/>
              <a:gd name="T16" fmla="*/ 371519 w 2092325"/>
              <a:gd name="T17" fmla="*/ 1899602 h 2844800"/>
              <a:gd name="T18" fmla="*/ 354013 w 2092325"/>
              <a:gd name="T19" fmla="*/ 1572915 h 2844800"/>
              <a:gd name="T20" fmla="*/ 373747 w 2092325"/>
              <a:gd name="T21" fmla="*/ 1551305 h 2844800"/>
              <a:gd name="T22" fmla="*/ 969955 w 2092325"/>
              <a:gd name="T23" fmla="*/ 1450989 h 2844800"/>
              <a:gd name="T24" fmla="*/ 974405 w 2092325"/>
              <a:gd name="T25" fmla="*/ 1886557 h 2844800"/>
              <a:gd name="T26" fmla="*/ 742022 w 2092325"/>
              <a:gd name="T27" fmla="*/ 1900238 h 2844800"/>
              <a:gd name="T28" fmla="*/ 722313 w 2092325"/>
              <a:gd name="T29" fmla="*/ 1878603 h 2844800"/>
              <a:gd name="T30" fmla="*/ 739797 w 2092325"/>
              <a:gd name="T31" fmla="*/ 1445262 h 2844800"/>
              <a:gd name="T32" fmla="*/ 1337979 w 2092325"/>
              <a:gd name="T33" fmla="*/ 1231906 h 2844800"/>
              <a:gd name="T34" fmla="*/ 1342718 w 2092325"/>
              <a:gd name="T35" fmla="*/ 1886573 h 2844800"/>
              <a:gd name="T36" fmla="*/ 1111786 w 2092325"/>
              <a:gd name="T37" fmla="*/ 1900238 h 2844800"/>
              <a:gd name="T38" fmla="*/ 1092200 w 2092325"/>
              <a:gd name="T39" fmla="*/ 1878628 h 2844800"/>
              <a:gd name="T40" fmla="*/ 1109575 w 2092325"/>
              <a:gd name="T41" fmla="*/ 1225868 h 2844800"/>
              <a:gd name="T42" fmla="*/ 1412876 w 2092325"/>
              <a:gd name="T43" fmla="*/ 1040448 h 2844800"/>
              <a:gd name="T44" fmla="*/ 1197928 w 2092325"/>
              <a:gd name="T45" fmla="*/ 1029018 h 2844800"/>
              <a:gd name="T46" fmla="*/ 1092201 w 2092325"/>
              <a:gd name="T47" fmla="*/ 1161416 h 2844800"/>
              <a:gd name="T48" fmla="*/ 949643 w 2092325"/>
              <a:gd name="T49" fmla="*/ 1278573 h 2844800"/>
              <a:gd name="T50" fmla="*/ 801370 w 2092325"/>
              <a:gd name="T51" fmla="*/ 1357313 h 2844800"/>
              <a:gd name="T52" fmla="*/ 658178 w 2092325"/>
              <a:gd name="T53" fmla="*/ 1404621 h 2844800"/>
              <a:gd name="T54" fmla="*/ 438150 w 2092325"/>
              <a:gd name="T55" fmla="*/ 1435736 h 2844800"/>
              <a:gd name="T56" fmla="*/ 378778 w 2092325"/>
              <a:gd name="T57" fmla="*/ 1314768 h 2844800"/>
              <a:gd name="T58" fmla="*/ 551498 w 2092325"/>
              <a:gd name="T59" fmla="*/ 1302386 h 2844800"/>
              <a:gd name="T60" fmla="*/ 733425 w 2092325"/>
              <a:gd name="T61" fmla="*/ 1253808 h 2844800"/>
              <a:gd name="T62" fmla="*/ 914083 w 2092325"/>
              <a:gd name="T63" fmla="*/ 1155383 h 2844800"/>
              <a:gd name="T64" fmla="*/ 1005206 w 2092325"/>
              <a:gd name="T65" fmla="*/ 1076326 h 2844800"/>
              <a:gd name="T66" fmla="*/ 1095376 w 2092325"/>
              <a:gd name="T67" fmla="*/ 963930 h 2844800"/>
              <a:gd name="T68" fmla="*/ 1083946 w 2092325"/>
              <a:gd name="T69" fmla="*/ 882015 h 2844800"/>
              <a:gd name="T70" fmla="*/ 1124903 w 2092325"/>
              <a:gd name="T71" fmla="*/ 736917 h 2844800"/>
              <a:gd name="T72" fmla="*/ 1993068 w 2092325"/>
              <a:gd name="T73" fmla="*/ 604837 h 2844800"/>
              <a:gd name="T74" fmla="*/ 2046490 w 2092325"/>
              <a:gd name="T75" fmla="*/ 623229 h 2844800"/>
              <a:gd name="T76" fmla="*/ 2072094 w 2092325"/>
              <a:gd name="T77" fmla="*/ 660330 h 2844800"/>
              <a:gd name="T78" fmla="*/ 2090745 w 2092325"/>
              <a:gd name="T79" fmla="*/ 727555 h 2844800"/>
              <a:gd name="T80" fmla="*/ 1876741 w 2092325"/>
              <a:gd name="T81" fmla="*/ 736434 h 2844800"/>
              <a:gd name="T82" fmla="*/ 1892231 w 2092325"/>
              <a:gd name="T83" fmla="*/ 672062 h 2844800"/>
              <a:gd name="T84" fmla="*/ 1915938 w 2092325"/>
              <a:gd name="T85" fmla="*/ 629571 h 2844800"/>
              <a:gd name="T86" fmla="*/ 1951026 w 2092325"/>
              <a:gd name="T87" fmla="*/ 608642 h 2844800"/>
              <a:gd name="T88" fmla="*/ 201612 w 2092325"/>
              <a:gd name="T89" fmla="*/ 0 h 2844800"/>
              <a:gd name="T90" fmla="*/ 1583373 w 2092325"/>
              <a:gd name="T91" fmla="*/ 15240 h 2844800"/>
              <a:gd name="T92" fmla="*/ 1653858 w 2092325"/>
              <a:gd name="T93" fmla="*/ 62230 h 2844800"/>
              <a:gd name="T94" fmla="*/ 1697356 w 2092325"/>
              <a:gd name="T95" fmla="*/ 133667 h 2844800"/>
              <a:gd name="T96" fmla="*/ 1705611 w 2092325"/>
              <a:gd name="T97" fmla="*/ 2674303 h 2844800"/>
              <a:gd name="T98" fmla="*/ 1677353 w 2092325"/>
              <a:gd name="T99" fmla="*/ 2753360 h 2844800"/>
              <a:gd name="T100" fmla="*/ 1617663 w 2092325"/>
              <a:gd name="T101" fmla="*/ 2812098 h 2844800"/>
              <a:gd name="T102" fmla="*/ 1535748 w 2092325"/>
              <a:gd name="T103" fmla="*/ 2842578 h 2844800"/>
              <a:gd name="T104" fmla="*/ 151447 w 2092325"/>
              <a:gd name="T105" fmla="*/ 2838768 h 2844800"/>
              <a:gd name="T106" fmla="*/ 73660 w 2092325"/>
              <a:gd name="T107" fmla="*/ 2801303 h 2844800"/>
              <a:gd name="T108" fmla="*/ 20002 w 2092325"/>
              <a:gd name="T109" fmla="*/ 2737168 h 2844800"/>
              <a:gd name="T110" fmla="*/ 0 w 2092325"/>
              <a:gd name="T111" fmla="*/ 2654935 h 2844800"/>
              <a:gd name="T112" fmla="*/ 15875 w 2092325"/>
              <a:gd name="T113" fmla="*/ 116205 h 2844800"/>
              <a:gd name="T114" fmla="*/ 66357 w 2092325"/>
              <a:gd name="T115" fmla="*/ 49212 h 2844800"/>
              <a:gd name="T116" fmla="*/ 141922 w 2092325"/>
              <a:gd name="T117" fmla="*/ 8572 h 284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92325" h="2844800">
                <a:moveTo>
                  <a:pt x="1912938" y="2620962"/>
                </a:moveTo>
                <a:lnTo>
                  <a:pt x="2055813" y="2620962"/>
                </a:lnTo>
                <a:lnTo>
                  <a:pt x="2000568" y="2832470"/>
                </a:lnTo>
                <a:lnTo>
                  <a:pt x="1998663" y="2836264"/>
                </a:lnTo>
                <a:lnTo>
                  <a:pt x="1996441" y="2838793"/>
                </a:lnTo>
                <a:lnTo>
                  <a:pt x="1994218" y="2841006"/>
                </a:lnTo>
                <a:lnTo>
                  <a:pt x="1991678" y="2842587"/>
                </a:lnTo>
                <a:lnTo>
                  <a:pt x="1989456" y="2844168"/>
                </a:lnTo>
                <a:lnTo>
                  <a:pt x="1986916" y="2844484"/>
                </a:lnTo>
                <a:lnTo>
                  <a:pt x="1984693" y="2844800"/>
                </a:lnTo>
                <a:lnTo>
                  <a:pt x="1982153" y="2844484"/>
                </a:lnTo>
                <a:lnTo>
                  <a:pt x="1979931" y="2844168"/>
                </a:lnTo>
                <a:lnTo>
                  <a:pt x="1977708" y="2843219"/>
                </a:lnTo>
                <a:lnTo>
                  <a:pt x="1975486" y="2841955"/>
                </a:lnTo>
                <a:lnTo>
                  <a:pt x="1973581" y="2840690"/>
                </a:lnTo>
                <a:lnTo>
                  <a:pt x="1971993" y="2838793"/>
                </a:lnTo>
                <a:lnTo>
                  <a:pt x="1970406" y="2836896"/>
                </a:lnTo>
                <a:lnTo>
                  <a:pt x="1969453" y="2834683"/>
                </a:lnTo>
                <a:lnTo>
                  <a:pt x="1968501" y="2833102"/>
                </a:lnTo>
                <a:lnTo>
                  <a:pt x="1912938" y="2620962"/>
                </a:lnTo>
                <a:close/>
                <a:moveTo>
                  <a:pt x="1156018" y="2488248"/>
                </a:moveTo>
                <a:lnTo>
                  <a:pt x="1156018" y="2633663"/>
                </a:lnTo>
                <a:lnTo>
                  <a:pt x="1552258" y="2633663"/>
                </a:lnTo>
                <a:lnTo>
                  <a:pt x="1552258" y="2488248"/>
                </a:lnTo>
                <a:lnTo>
                  <a:pt x="1156018" y="2488248"/>
                </a:lnTo>
                <a:close/>
                <a:moveTo>
                  <a:pt x="154940" y="2488248"/>
                </a:moveTo>
                <a:lnTo>
                  <a:pt x="154940" y="2633663"/>
                </a:lnTo>
                <a:lnTo>
                  <a:pt x="550862" y="2633663"/>
                </a:lnTo>
                <a:lnTo>
                  <a:pt x="550862" y="2488248"/>
                </a:lnTo>
                <a:lnTo>
                  <a:pt x="154940" y="2488248"/>
                </a:lnTo>
                <a:close/>
                <a:moveTo>
                  <a:pt x="1876425" y="1765300"/>
                </a:moveTo>
                <a:lnTo>
                  <a:pt x="2092325" y="1765300"/>
                </a:lnTo>
                <a:lnTo>
                  <a:pt x="2092325" y="2439353"/>
                </a:lnTo>
                <a:lnTo>
                  <a:pt x="2092325" y="2449831"/>
                </a:lnTo>
                <a:lnTo>
                  <a:pt x="2091693" y="2460308"/>
                </a:lnTo>
                <a:lnTo>
                  <a:pt x="2091061" y="2470151"/>
                </a:lnTo>
                <a:lnTo>
                  <a:pt x="2089796" y="2479993"/>
                </a:lnTo>
                <a:lnTo>
                  <a:pt x="2088848" y="2488883"/>
                </a:lnTo>
                <a:lnTo>
                  <a:pt x="2086951" y="2497773"/>
                </a:lnTo>
                <a:lnTo>
                  <a:pt x="2085055" y="2506346"/>
                </a:lnTo>
                <a:lnTo>
                  <a:pt x="2082842" y="2513966"/>
                </a:lnTo>
                <a:lnTo>
                  <a:pt x="2082526" y="2517458"/>
                </a:lnTo>
                <a:lnTo>
                  <a:pt x="2070198" y="2563813"/>
                </a:lnTo>
                <a:lnTo>
                  <a:pt x="1898553" y="2563813"/>
                </a:lnTo>
                <a:lnTo>
                  <a:pt x="1886541" y="2517458"/>
                </a:lnTo>
                <a:lnTo>
                  <a:pt x="1886225" y="2513966"/>
                </a:lnTo>
                <a:lnTo>
                  <a:pt x="1883696" y="2506346"/>
                </a:lnTo>
                <a:lnTo>
                  <a:pt x="1882115" y="2497773"/>
                </a:lnTo>
                <a:lnTo>
                  <a:pt x="1880219" y="2488883"/>
                </a:lnTo>
                <a:lnTo>
                  <a:pt x="1878954" y="2479993"/>
                </a:lnTo>
                <a:lnTo>
                  <a:pt x="1878006" y="2470151"/>
                </a:lnTo>
                <a:lnTo>
                  <a:pt x="1876741" y="2460308"/>
                </a:lnTo>
                <a:lnTo>
                  <a:pt x="1876425" y="2450148"/>
                </a:lnTo>
                <a:lnTo>
                  <a:pt x="1876425" y="2439353"/>
                </a:lnTo>
                <a:lnTo>
                  <a:pt x="1876425" y="1765300"/>
                </a:lnTo>
                <a:close/>
                <a:moveTo>
                  <a:pt x="375975" y="1550987"/>
                </a:moveTo>
                <a:lnTo>
                  <a:pt x="586369" y="1550987"/>
                </a:lnTo>
                <a:lnTo>
                  <a:pt x="588597" y="1551305"/>
                </a:lnTo>
                <a:lnTo>
                  <a:pt x="590825" y="1551305"/>
                </a:lnTo>
                <a:lnTo>
                  <a:pt x="594963" y="1552894"/>
                </a:lnTo>
                <a:lnTo>
                  <a:pt x="598782" y="1554483"/>
                </a:lnTo>
                <a:lnTo>
                  <a:pt x="601647" y="1557343"/>
                </a:lnTo>
                <a:lnTo>
                  <a:pt x="604193" y="1560521"/>
                </a:lnTo>
                <a:lnTo>
                  <a:pt x="606740" y="1564334"/>
                </a:lnTo>
                <a:lnTo>
                  <a:pt x="607694" y="1568466"/>
                </a:lnTo>
                <a:lnTo>
                  <a:pt x="608013" y="1570690"/>
                </a:lnTo>
                <a:lnTo>
                  <a:pt x="608013" y="1572915"/>
                </a:lnTo>
                <a:lnTo>
                  <a:pt x="608013" y="1878628"/>
                </a:lnTo>
                <a:lnTo>
                  <a:pt x="608013" y="1880852"/>
                </a:lnTo>
                <a:lnTo>
                  <a:pt x="607694" y="1882759"/>
                </a:lnTo>
                <a:lnTo>
                  <a:pt x="606740" y="1886572"/>
                </a:lnTo>
                <a:lnTo>
                  <a:pt x="604193" y="1890386"/>
                </a:lnTo>
                <a:lnTo>
                  <a:pt x="601647" y="1893881"/>
                </a:lnTo>
                <a:lnTo>
                  <a:pt x="598782" y="1896424"/>
                </a:lnTo>
                <a:lnTo>
                  <a:pt x="594963" y="1898648"/>
                </a:lnTo>
                <a:lnTo>
                  <a:pt x="590825" y="1899602"/>
                </a:lnTo>
                <a:lnTo>
                  <a:pt x="588597" y="1900237"/>
                </a:lnTo>
                <a:lnTo>
                  <a:pt x="586369" y="1900237"/>
                </a:lnTo>
                <a:lnTo>
                  <a:pt x="375975" y="1900237"/>
                </a:lnTo>
                <a:lnTo>
                  <a:pt x="373747" y="1900237"/>
                </a:lnTo>
                <a:lnTo>
                  <a:pt x="371519" y="1899602"/>
                </a:lnTo>
                <a:lnTo>
                  <a:pt x="367381" y="1898648"/>
                </a:lnTo>
                <a:lnTo>
                  <a:pt x="363880" y="1896424"/>
                </a:lnTo>
                <a:lnTo>
                  <a:pt x="360379" y="1893881"/>
                </a:lnTo>
                <a:lnTo>
                  <a:pt x="357832" y="1890386"/>
                </a:lnTo>
                <a:lnTo>
                  <a:pt x="355604" y="1886572"/>
                </a:lnTo>
                <a:lnTo>
                  <a:pt x="354331" y="1882759"/>
                </a:lnTo>
                <a:lnTo>
                  <a:pt x="354013" y="1880852"/>
                </a:lnTo>
                <a:lnTo>
                  <a:pt x="354013" y="1878628"/>
                </a:lnTo>
                <a:lnTo>
                  <a:pt x="354013" y="1572915"/>
                </a:lnTo>
                <a:lnTo>
                  <a:pt x="354013" y="1570690"/>
                </a:lnTo>
                <a:lnTo>
                  <a:pt x="354331" y="1568466"/>
                </a:lnTo>
                <a:lnTo>
                  <a:pt x="355604" y="1564334"/>
                </a:lnTo>
                <a:lnTo>
                  <a:pt x="357832" y="1560521"/>
                </a:lnTo>
                <a:lnTo>
                  <a:pt x="360379" y="1557343"/>
                </a:lnTo>
                <a:lnTo>
                  <a:pt x="363880" y="1554483"/>
                </a:lnTo>
                <a:lnTo>
                  <a:pt x="367381" y="1552894"/>
                </a:lnTo>
                <a:lnTo>
                  <a:pt x="371519" y="1551305"/>
                </a:lnTo>
                <a:lnTo>
                  <a:pt x="373747" y="1551305"/>
                </a:lnTo>
                <a:lnTo>
                  <a:pt x="375975" y="1550987"/>
                </a:lnTo>
                <a:close/>
                <a:moveTo>
                  <a:pt x="742022" y="1444625"/>
                </a:moveTo>
                <a:lnTo>
                  <a:pt x="744248" y="1444625"/>
                </a:lnTo>
                <a:lnTo>
                  <a:pt x="954696" y="1444625"/>
                </a:lnTo>
                <a:lnTo>
                  <a:pt x="956603" y="1444625"/>
                </a:lnTo>
                <a:lnTo>
                  <a:pt x="958828" y="1445262"/>
                </a:lnTo>
                <a:lnTo>
                  <a:pt x="962961" y="1446216"/>
                </a:lnTo>
                <a:lnTo>
                  <a:pt x="966776" y="1448443"/>
                </a:lnTo>
                <a:lnTo>
                  <a:pt x="969955" y="1450989"/>
                </a:lnTo>
                <a:lnTo>
                  <a:pt x="972498" y="1454170"/>
                </a:lnTo>
                <a:lnTo>
                  <a:pt x="974405" y="1457670"/>
                </a:lnTo>
                <a:lnTo>
                  <a:pt x="975995" y="1461806"/>
                </a:lnTo>
                <a:lnTo>
                  <a:pt x="976313" y="1464033"/>
                </a:lnTo>
                <a:lnTo>
                  <a:pt x="976313" y="1466261"/>
                </a:lnTo>
                <a:lnTo>
                  <a:pt x="976313" y="1878603"/>
                </a:lnTo>
                <a:lnTo>
                  <a:pt x="976313" y="1880830"/>
                </a:lnTo>
                <a:lnTo>
                  <a:pt x="975995" y="1882739"/>
                </a:lnTo>
                <a:lnTo>
                  <a:pt x="974405" y="1886557"/>
                </a:lnTo>
                <a:lnTo>
                  <a:pt x="972498" y="1890375"/>
                </a:lnTo>
                <a:lnTo>
                  <a:pt x="969955" y="1893875"/>
                </a:lnTo>
                <a:lnTo>
                  <a:pt x="966776" y="1896420"/>
                </a:lnTo>
                <a:lnTo>
                  <a:pt x="962961" y="1898647"/>
                </a:lnTo>
                <a:lnTo>
                  <a:pt x="958828" y="1899602"/>
                </a:lnTo>
                <a:lnTo>
                  <a:pt x="956603" y="1900238"/>
                </a:lnTo>
                <a:lnTo>
                  <a:pt x="954696" y="1900238"/>
                </a:lnTo>
                <a:lnTo>
                  <a:pt x="744248" y="1900238"/>
                </a:lnTo>
                <a:lnTo>
                  <a:pt x="742022" y="1900238"/>
                </a:lnTo>
                <a:lnTo>
                  <a:pt x="739797" y="1899602"/>
                </a:lnTo>
                <a:lnTo>
                  <a:pt x="735664" y="1898647"/>
                </a:lnTo>
                <a:lnTo>
                  <a:pt x="731850" y="1896420"/>
                </a:lnTo>
                <a:lnTo>
                  <a:pt x="728989" y="1893875"/>
                </a:lnTo>
                <a:lnTo>
                  <a:pt x="726445" y="1890375"/>
                </a:lnTo>
                <a:lnTo>
                  <a:pt x="724220" y="1886557"/>
                </a:lnTo>
                <a:lnTo>
                  <a:pt x="722949" y="1882739"/>
                </a:lnTo>
                <a:lnTo>
                  <a:pt x="722631" y="1880830"/>
                </a:lnTo>
                <a:lnTo>
                  <a:pt x="722313" y="1878603"/>
                </a:lnTo>
                <a:lnTo>
                  <a:pt x="722313" y="1466261"/>
                </a:lnTo>
                <a:lnTo>
                  <a:pt x="722631" y="1464033"/>
                </a:lnTo>
                <a:lnTo>
                  <a:pt x="722949" y="1461806"/>
                </a:lnTo>
                <a:lnTo>
                  <a:pt x="724220" y="1457670"/>
                </a:lnTo>
                <a:lnTo>
                  <a:pt x="726445" y="1454170"/>
                </a:lnTo>
                <a:lnTo>
                  <a:pt x="728989" y="1450989"/>
                </a:lnTo>
                <a:lnTo>
                  <a:pt x="731850" y="1448443"/>
                </a:lnTo>
                <a:lnTo>
                  <a:pt x="735664" y="1446216"/>
                </a:lnTo>
                <a:lnTo>
                  <a:pt x="739797" y="1445262"/>
                </a:lnTo>
                <a:lnTo>
                  <a:pt x="742022" y="1444625"/>
                </a:lnTo>
                <a:close/>
                <a:moveTo>
                  <a:pt x="1111786" y="1225550"/>
                </a:moveTo>
                <a:lnTo>
                  <a:pt x="1113998" y="1225550"/>
                </a:lnTo>
                <a:lnTo>
                  <a:pt x="1322815" y="1225550"/>
                </a:lnTo>
                <a:lnTo>
                  <a:pt x="1325027" y="1225550"/>
                </a:lnTo>
                <a:lnTo>
                  <a:pt x="1327238" y="1225868"/>
                </a:lnTo>
                <a:lnTo>
                  <a:pt x="1331345" y="1227139"/>
                </a:lnTo>
                <a:lnTo>
                  <a:pt x="1335136" y="1229364"/>
                </a:lnTo>
                <a:lnTo>
                  <a:pt x="1337979" y="1231906"/>
                </a:lnTo>
                <a:lnTo>
                  <a:pt x="1340822" y="1235084"/>
                </a:lnTo>
                <a:lnTo>
                  <a:pt x="1342718" y="1238898"/>
                </a:lnTo>
                <a:lnTo>
                  <a:pt x="1343981" y="1243029"/>
                </a:lnTo>
                <a:lnTo>
                  <a:pt x="1344297" y="1245254"/>
                </a:lnTo>
                <a:lnTo>
                  <a:pt x="1344613" y="1247478"/>
                </a:lnTo>
                <a:lnTo>
                  <a:pt x="1344613" y="1878628"/>
                </a:lnTo>
                <a:lnTo>
                  <a:pt x="1344297" y="1880852"/>
                </a:lnTo>
                <a:lnTo>
                  <a:pt x="1343981" y="1882759"/>
                </a:lnTo>
                <a:lnTo>
                  <a:pt x="1342718" y="1886573"/>
                </a:lnTo>
                <a:lnTo>
                  <a:pt x="1340822" y="1890386"/>
                </a:lnTo>
                <a:lnTo>
                  <a:pt x="1337979" y="1893882"/>
                </a:lnTo>
                <a:lnTo>
                  <a:pt x="1335136" y="1896425"/>
                </a:lnTo>
                <a:lnTo>
                  <a:pt x="1331345" y="1898649"/>
                </a:lnTo>
                <a:lnTo>
                  <a:pt x="1327238" y="1899603"/>
                </a:lnTo>
                <a:lnTo>
                  <a:pt x="1325027" y="1900238"/>
                </a:lnTo>
                <a:lnTo>
                  <a:pt x="1322815" y="1900238"/>
                </a:lnTo>
                <a:lnTo>
                  <a:pt x="1113998" y="1900238"/>
                </a:lnTo>
                <a:lnTo>
                  <a:pt x="1111786" y="1900238"/>
                </a:lnTo>
                <a:lnTo>
                  <a:pt x="1109575" y="1899603"/>
                </a:lnTo>
                <a:lnTo>
                  <a:pt x="1105468" y="1898649"/>
                </a:lnTo>
                <a:lnTo>
                  <a:pt x="1101677" y="1896425"/>
                </a:lnTo>
                <a:lnTo>
                  <a:pt x="1098834" y="1893882"/>
                </a:lnTo>
                <a:lnTo>
                  <a:pt x="1095991" y="1890386"/>
                </a:lnTo>
                <a:lnTo>
                  <a:pt x="1094095" y="1886573"/>
                </a:lnTo>
                <a:lnTo>
                  <a:pt x="1092832" y="1882759"/>
                </a:lnTo>
                <a:lnTo>
                  <a:pt x="1092516" y="1880852"/>
                </a:lnTo>
                <a:lnTo>
                  <a:pt x="1092200" y="1878628"/>
                </a:lnTo>
                <a:lnTo>
                  <a:pt x="1092200" y="1247478"/>
                </a:lnTo>
                <a:lnTo>
                  <a:pt x="1092516" y="1245254"/>
                </a:lnTo>
                <a:lnTo>
                  <a:pt x="1092832" y="1243029"/>
                </a:lnTo>
                <a:lnTo>
                  <a:pt x="1094095" y="1238898"/>
                </a:lnTo>
                <a:lnTo>
                  <a:pt x="1095991" y="1235084"/>
                </a:lnTo>
                <a:lnTo>
                  <a:pt x="1098834" y="1231906"/>
                </a:lnTo>
                <a:lnTo>
                  <a:pt x="1101677" y="1229364"/>
                </a:lnTo>
                <a:lnTo>
                  <a:pt x="1105468" y="1227139"/>
                </a:lnTo>
                <a:lnTo>
                  <a:pt x="1109575" y="1225868"/>
                </a:lnTo>
                <a:lnTo>
                  <a:pt x="1111786" y="1225550"/>
                </a:lnTo>
                <a:close/>
                <a:moveTo>
                  <a:pt x="1876425" y="912812"/>
                </a:moveTo>
                <a:lnTo>
                  <a:pt x="2092325" y="912812"/>
                </a:lnTo>
                <a:lnTo>
                  <a:pt x="2092325" y="1709737"/>
                </a:lnTo>
                <a:lnTo>
                  <a:pt x="1876425" y="1709737"/>
                </a:lnTo>
                <a:lnTo>
                  <a:pt x="1876425" y="912812"/>
                </a:lnTo>
                <a:close/>
                <a:moveTo>
                  <a:pt x="1350011" y="644525"/>
                </a:moveTo>
                <a:lnTo>
                  <a:pt x="1362394" y="722630"/>
                </a:lnTo>
                <a:lnTo>
                  <a:pt x="1412876" y="1040448"/>
                </a:lnTo>
                <a:lnTo>
                  <a:pt x="1292861" y="1059498"/>
                </a:lnTo>
                <a:lnTo>
                  <a:pt x="1267779" y="902653"/>
                </a:lnTo>
                <a:lnTo>
                  <a:pt x="1258571" y="922020"/>
                </a:lnTo>
                <a:lnTo>
                  <a:pt x="1249363" y="941070"/>
                </a:lnTo>
                <a:lnTo>
                  <a:pt x="1239203" y="959485"/>
                </a:lnTo>
                <a:lnTo>
                  <a:pt x="1229361" y="977583"/>
                </a:lnTo>
                <a:lnTo>
                  <a:pt x="1219201" y="995045"/>
                </a:lnTo>
                <a:lnTo>
                  <a:pt x="1208723" y="1012190"/>
                </a:lnTo>
                <a:lnTo>
                  <a:pt x="1197928" y="1029018"/>
                </a:lnTo>
                <a:lnTo>
                  <a:pt x="1186816" y="1045210"/>
                </a:lnTo>
                <a:lnTo>
                  <a:pt x="1175703" y="1061403"/>
                </a:lnTo>
                <a:lnTo>
                  <a:pt x="1164273" y="1076961"/>
                </a:lnTo>
                <a:lnTo>
                  <a:pt x="1152843" y="1091883"/>
                </a:lnTo>
                <a:lnTo>
                  <a:pt x="1141096" y="1106806"/>
                </a:lnTo>
                <a:lnTo>
                  <a:pt x="1129031" y="1120776"/>
                </a:lnTo>
                <a:lnTo>
                  <a:pt x="1116966" y="1134428"/>
                </a:lnTo>
                <a:lnTo>
                  <a:pt x="1104901" y="1147763"/>
                </a:lnTo>
                <a:lnTo>
                  <a:pt x="1092201" y="1161416"/>
                </a:lnTo>
                <a:lnTo>
                  <a:pt x="1076961" y="1176656"/>
                </a:lnTo>
                <a:lnTo>
                  <a:pt x="1061721" y="1190943"/>
                </a:lnTo>
                <a:lnTo>
                  <a:pt x="1046163" y="1205231"/>
                </a:lnTo>
                <a:lnTo>
                  <a:pt x="1029971" y="1218883"/>
                </a:lnTo>
                <a:lnTo>
                  <a:pt x="1014096" y="1231901"/>
                </a:lnTo>
                <a:lnTo>
                  <a:pt x="998221" y="1244283"/>
                </a:lnTo>
                <a:lnTo>
                  <a:pt x="982346" y="1256348"/>
                </a:lnTo>
                <a:lnTo>
                  <a:pt x="965836" y="1267778"/>
                </a:lnTo>
                <a:lnTo>
                  <a:pt x="949643" y="1278573"/>
                </a:lnTo>
                <a:lnTo>
                  <a:pt x="933133" y="1289368"/>
                </a:lnTo>
                <a:lnTo>
                  <a:pt x="916306" y="1299528"/>
                </a:lnTo>
                <a:lnTo>
                  <a:pt x="900113" y="1309053"/>
                </a:lnTo>
                <a:lnTo>
                  <a:pt x="883603" y="1317943"/>
                </a:lnTo>
                <a:lnTo>
                  <a:pt x="867093" y="1326833"/>
                </a:lnTo>
                <a:lnTo>
                  <a:pt x="850583" y="1335088"/>
                </a:lnTo>
                <a:lnTo>
                  <a:pt x="834073" y="1343026"/>
                </a:lnTo>
                <a:lnTo>
                  <a:pt x="817563" y="1350328"/>
                </a:lnTo>
                <a:lnTo>
                  <a:pt x="801370" y="1357313"/>
                </a:lnTo>
                <a:lnTo>
                  <a:pt x="784860" y="1363981"/>
                </a:lnTo>
                <a:lnTo>
                  <a:pt x="768668" y="1370331"/>
                </a:lnTo>
                <a:lnTo>
                  <a:pt x="752475" y="1376363"/>
                </a:lnTo>
                <a:lnTo>
                  <a:pt x="736600" y="1382078"/>
                </a:lnTo>
                <a:lnTo>
                  <a:pt x="720725" y="1387158"/>
                </a:lnTo>
                <a:lnTo>
                  <a:pt x="704533" y="1391921"/>
                </a:lnTo>
                <a:lnTo>
                  <a:pt x="688975" y="1396366"/>
                </a:lnTo>
                <a:lnTo>
                  <a:pt x="673735" y="1400493"/>
                </a:lnTo>
                <a:lnTo>
                  <a:pt x="658178" y="1404621"/>
                </a:lnTo>
                <a:lnTo>
                  <a:pt x="643255" y="1408431"/>
                </a:lnTo>
                <a:lnTo>
                  <a:pt x="613728" y="1414781"/>
                </a:lnTo>
                <a:lnTo>
                  <a:pt x="585153" y="1420178"/>
                </a:lnTo>
                <a:lnTo>
                  <a:pt x="557530" y="1424623"/>
                </a:lnTo>
                <a:lnTo>
                  <a:pt x="530860" y="1428433"/>
                </a:lnTo>
                <a:lnTo>
                  <a:pt x="505460" y="1430973"/>
                </a:lnTo>
                <a:lnTo>
                  <a:pt x="481648" y="1433196"/>
                </a:lnTo>
                <a:lnTo>
                  <a:pt x="459423" y="1434783"/>
                </a:lnTo>
                <a:lnTo>
                  <a:pt x="438150" y="1435736"/>
                </a:lnTo>
                <a:lnTo>
                  <a:pt x="419100" y="1436371"/>
                </a:lnTo>
                <a:lnTo>
                  <a:pt x="401638" y="1436688"/>
                </a:lnTo>
                <a:lnTo>
                  <a:pt x="385445" y="1436371"/>
                </a:lnTo>
                <a:lnTo>
                  <a:pt x="371793" y="1435736"/>
                </a:lnTo>
                <a:lnTo>
                  <a:pt x="350838" y="1434783"/>
                </a:lnTo>
                <a:lnTo>
                  <a:pt x="350838" y="1313181"/>
                </a:lnTo>
                <a:lnTo>
                  <a:pt x="352425" y="1313181"/>
                </a:lnTo>
                <a:lnTo>
                  <a:pt x="362585" y="1314133"/>
                </a:lnTo>
                <a:lnTo>
                  <a:pt x="378778" y="1314768"/>
                </a:lnTo>
                <a:lnTo>
                  <a:pt x="401638" y="1315086"/>
                </a:lnTo>
                <a:lnTo>
                  <a:pt x="425133" y="1314768"/>
                </a:lnTo>
                <a:lnTo>
                  <a:pt x="452438" y="1313498"/>
                </a:lnTo>
                <a:lnTo>
                  <a:pt x="467360" y="1312546"/>
                </a:lnTo>
                <a:lnTo>
                  <a:pt x="482918" y="1311276"/>
                </a:lnTo>
                <a:lnTo>
                  <a:pt x="499110" y="1309371"/>
                </a:lnTo>
                <a:lnTo>
                  <a:pt x="515938" y="1307783"/>
                </a:lnTo>
                <a:lnTo>
                  <a:pt x="533718" y="1305561"/>
                </a:lnTo>
                <a:lnTo>
                  <a:pt x="551498" y="1302386"/>
                </a:lnTo>
                <a:lnTo>
                  <a:pt x="570548" y="1299528"/>
                </a:lnTo>
                <a:lnTo>
                  <a:pt x="589598" y="1295718"/>
                </a:lnTo>
                <a:lnTo>
                  <a:pt x="609283" y="1291591"/>
                </a:lnTo>
                <a:lnTo>
                  <a:pt x="628968" y="1286828"/>
                </a:lnTo>
                <a:lnTo>
                  <a:pt x="649288" y="1281431"/>
                </a:lnTo>
                <a:lnTo>
                  <a:pt x="670243" y="1275716"/>
                </a:lnTo>
                <a:lnTo>
                  <a:pt x="690880" y="1269048"/>
                </a:lnTo>
                <a:lnTo>
                  <a:pt x="711835" y="1262063"/>
                </a:lnTo>
                <a:lnTo>
                  <a:pt x="733425" y="1253808"/>
                </a:lnTo>
                <a:lnTo>
                  <a:pt x="754380" y="1245236"/>
                </a:lnTo>
                <a:lnTo>
                  <a:pt x="775970" y="1236028"/>
                </a:lnTo>
                <a:lnTo>
                  <a:pt x="797243" y="1225868"/>
                </a:lnTo>
                <a:lnTo>
                  <a:pt x="818833" y="1215073"/>
                </a:lnTo>
                <a:lnTo>
                  <a:pt x="840423" y="1203326"/>
                </a:lnTo>
                <a:lnTo>
                  <a:pt x="861378" y="1190943"/>
                </a:lnTo>
                <a:lnTo>
                  <a:pt x="882651" y="1177291"/>
                </a:lnTo>
                <a:lnTo>
                  <a:pt x="903923" y="1163003"/>
                </a:lnTo>
                <a:lnTo>
                  <a:pt x="914083" y="1155383"/>
                </a:lnTo>
                <a:lnTo>
                  <a:pt x="924561" y="1147446"/>
                </a:lnTo>
                <a:lnTo>
                  <a:pt x="935038" y="1139826"/>
                </a:lnTo>
                <a:lnTo>
                  <a:pt x="945516" y="1131571"/>
                </a:lnTo>
                <a:lnTo>
                  <a:pt x="955358" y="1122998"/>
                </a:lnTo>
                <a:lnTo>
                  <a:pt x="965518" y="1114108"/>
                </a:lnTo>
                <a:lnTo>
                  <a:pt x="975996" y="1105218"/>
                </a:lnTo>
                <a:lnTo>
                  <a:pt x="985521" y="1096011"/>
                </a:lnTo>
                <a:lnTo>
                  <a:pt x="995681" y="1086168"/>
                </a:lnTo>
                <a:lnTo>
                  <a:pt x="1005206" y="1076326"/>
                </a:lnTo>
                <a:lnTo>
                  <a:pt x="1016001" y="1065531"/>
                </a:lnTo>
                <a:lnTo>
                  <a:pt x="1026478" y="1053783"/>
                </a:lnTo>
                <a:lnTo>
                  <a:pt x="1036956" y="1042035"/>
                </a:lnTo>
                <a:lnTo>
                  <a:pt x="1046798" y="1029970"/>
                </a:lnTo>
                <a:lnTo>
                  <a:pt x="1056958" y="1017588"/>
                </a:lnTo>
                <a:lnTo>
                  <a:pt x="1066801" y="1004888"/>
                </a:lnTo>
                <a:lnTo>
                  <a:pt x="1076643" y="991553"/>
                </a:lnTo>
                <a:lnTo>
                  <a:pt x="1086168" y="977583"/>
                </a:lnTo>
                <a:lnTo>
                  <a:pt x="1095376" y="963930"/>
                </a:lnTo>
                <a:lnTo>
                  <a:pt x="1104901" y="949643"/>
                </a:lnTo>
                <a:lnTo>
                  <a:pt x="1113791" y="934720"/>
                </a:lnTo>
                <a:lnTo>
                  <a:pt x="1122681" y="919798"/>
                </a:lnTo>
                <a:lnTo>
                  <a:pt x="1131571" y="904240"/>
                </a:lnTo>
                <a:lnTo>
                  <a:pt x="1140143" y="888048"/>
                </a:lnTo>
                <a:lnTo>
                  <a:pt x="1148398" y="871855"/>
                </a:lnTo>
                <a:lnTo>
                  <a:pt x="1156336" y="854710"/>
                </a:lnTo>
                <a:lnTo>
                  <a:pt x="1120141" y="868363"/>
                </a:lnTo>
                <a:lnTo>
                  <a:pt x="1083946" y="882015"/>
                </a:lnTo>
                <a:lnTo>
                  <a:pt x="1048068" y="895985"/>
                </a:lnTo>
                <a:lnTo>
                  <a:pt x="1029653" y="903288"/>
                </a:lnTo>
                <a:lnTo>
                  <a:pt x="1011873" y="911225"/>
                </a:lnTo>
                <a:lnTo>
                  <a:pt x="963931" y="799465"/>
                </a:lnTo>
                <a:lnTo>
                  <a:pt x="984886" y="790892"/>
                </a:lnTo>
                <a:lnTo>
                  <a:pt x="1005206" y="782320"/>
                </a:lnTo>
                <a:lnTo>
                  <a:pt x="1046163" y="766762"/>
                </a:lnTo>
                <a:lnTo>
                  <a:pt x="1085851" y="751522"/>
                </a:lnTo>
                <a:lnTo>
                  <a:pt x="1124903" y="736917"/>
                </a:lnTo>
                <a:lnTo>
                  <a:pt x="1163956" y="722630"/>
                </a:lnTo>
                <a:lnTo>
                  <a:pt x="1202056" y="708025"/>
                </a:lnTo>
                <a:lnTo>
                  <a:pt x="1240156" y="692785"/>
                </a:lnTo>
                <a:lnTo>
                  <a:pt x="1258889" y="684530"/>
                </a:lnTo>
                <a:lnTo>
                  <a:pt x="1277939" y="676275"/>
                </a:lnTo>
                <a:lnTo>
                  <a:pt x="1350011" y="644525"/>
                </a:lnTo>
                <a:close/>
                <a:moveTo>
                  <a:pt x="1975682" y="604837"/>
                </a:moveTo>
                <a:lnTo>
                  <a:pt x="1984533" y="604837"/>
                </a:lnTo>
                <a:lnTo>
                  <a:pt x="1993068" y="604837"/>
                </a:lnTo>
                <a:lnTo>
                  <a:pt x="2001603" y="605788"/>
                </a:lnTo>
                <a:lnTo>
                  <a:pt x="2009506" y="606739"/>
                </a:lnTo>
                <a:lnTo>
                  <a:pt x="2017408" y="608642"/>
                </a:lnTo>
                <a:lnTo>
                  <a:pt x="2024995" y="610862"/>
                </a:lnTo>
                <a:lnTo>
                  <a:pt x="2032581" y="614350"/>
                </a:lnTo>
                <a:lnTo>
                  <a:pt x="2036375" y="615935"/>
                </a:lnTo>
                <a:lnTo>
                  <a:pt x="2039536" y="618472"/>
                </a:lnTo>
                <a:lnTo>
                  <a:pt x="2043329" y="620692"/>
                </a:lnTo>
                <a:lnTo>
                  <a:pt x="2046490" y="623229"/>
                </a:lnTo>
                <a:lnTo>
                  <a:pt x="2049651" y="626083"/>
                </a:lnTo>
                <a:lnTo>
                  <a:pt x="2052812" y="629571"/>
                </a:lnTo>
                <a:lnTo>
                  <a:pt x="2055973" y="632742"/>
                </a:lnTo>
                <a:lnTo>
                  <a:pt x="2058818" y="636547"/>
                </a:lnTo>
                <a:lnTo>
                  <a:pt x="2061663" y="640669"/>
                </a:lnTo>
                <a:lnTo>
                  <a:pt x="2064508" y="645109"/>
                </a:lnTo>
                <a:lnTo>
                  <a:pt x="2067037" y="649865"/>
                </a:lnTo>
                <a:lnTo>
                  <a:pt x="2069566" y="654622"/>
                </a:lnTo>
                <a:lnTo>
                  <a:pt x="2072094" y="660330"/>
                </a:lnTo>
                <a:lnTo>
                  <a:pt x="2074307" y="665720"/>
                </a:lnTo>
                <a:lnTo>
                  <a:pt x="2076520" y="672062"/>
                </a:lnTo>
                <a:lnTo>
                  <a:pt x="2078417" y="678404"/>
                </a:lnTo>
                <a:lnTo>
                  <a:pt x="2080313" y="685381"/>
                </a:lnTo>
                <a:lnTo>
                  <a:pt x="2082210" y="692674"/>
                </a:lnTo>
                <a:lnTo>
                  <a:pt x="2085371" y="708529"/>
                </a:lnTo>
                <a:lnTo>
                  <a:pt x="2086951" y="714871"/>
                </a:lnTo>
                <a:lnTo>
                  <a:pt x="2088532" y="719628"/>
                </a:lnTo>
                <a:lnTo>
                  <a:pt x="2090745" y="727555"/>
                </a:lnTo>
                <a:lnTo>
                  <a:pt x="2091377" y="731360"/>
                </a:lnTo>
                <a:lnTo>
                  <a:pt x="2092009" y="736434"/>
                </a:lnTo>
                <a:lnTo>
                  <a:pt x="2092325" y="742776"/>
                </a:lnTo>
                <a:lnTo>
                  <a:pt x="2092325" y="750704"/>
                </a:lnTo>
                <a:lnTo>
                  <a:pt x="2092325" y="857250"/>
                </a:lnTo>
                <a:lnTo>
                  <a:pt x="1876425" y="857250"/>
                </a:lnTo>
                <a:lnTo>
                  <a:pt x="1876425" y="750704"/>
                </a:lnTo>
                <a:lnTo>
                  <a:pt x="1876425" y="742776"/>
                </a:lnTo>
                <a:lnTo>
                  <a:pt x="1876741" y="736434"/>
                </a:lnTo>
                <a:lnTo>
                  <a:pt x="1877690" y="731360"/>
                </a:lnTo>
                <a:lnTo>
                  <a:pt x="1878322" y="727555"/>
                </a:lnTo>
                <a:lnTo>
                  <a:pt x="1880535" y="719628"/>
                </a:lnTo>
                <a:lnTo>
                  <a:pt x="1882115" y="714871"/>
                </a:lnTo>
                <a:lnTo>
                  <a:pt x="1883380" y="708529"/>
                </a:lnTo>
                <a:lnTo>
                  <a:pt x="1886857" y="692674"/>
                </a:lnTo>
                <a:lnTo>
                  <a:pt x="1888753" y="685381"/>
                </a:lnTo>
                <a:lnTo>
                  <a:pt x="1890650" y="678404"/>
                </a:lnTo>
                <a:lnTo>
                  <a:pt x="1892231" y="672062"/>
                </a:lnTo>
                <a:lnTo>
                  <a:pt x="1894443" y="665720"/>
                </a:lnTo>
                <a:lnTo>
                  <a:pt x="1896656" y="660330"/>
                </a:lnTo>
                <a:lnTo>
                  <a:pt x="1899501" y="654622"/>
                </a:lnTo>
                <a:lnTo>
                  <a:pt x="1901714" y="649865"/>
                </a:lnTo>
                <a:lnTo>
                  <a:pt x="1904243" y="645109"/>
                </a:lnTo>
                <a:lnTo>
                  <a:pt x="1907087" y="640669"/>
                </a:lnTo>
                <a:lnTo>
                  <a:pt x="1910249" y="636547"/>
                </a:lnTo>
                <a:lnTo>
                  <a:pt x="1912777" y="632742"/>
                </a:lnTo>
                <a:lnTo>
                  <a:pt x="1915938" y="629571"/>
                </a:lnTo>
                <a:lnTo>
                  <a:pt x="1919099" y="626083"/>
                </a:lnTo>
                <a:lnTo>
                  <a:pt x="1922261" y="623229"/>
                </a:lnTo>
                <a:lnTo>
                  <a:pt x="1925738" y="620692"/>
                </a:lnTo>
                <a:lnTo>
                  <a:pt x="1928899" y="618472"/>
                </a:lnTo>
                <a:lnTo>
                  <a:pt x="1932692" y="615935"/>
                </a:lnTo>
                <a:lnTo>
                  <a:pt x="1935853" y="614350"/>
                </a:lnTo>
                <a:lnTo>
                  <a:pt x="1939646" y="612447"/>
                </a:lnTo>
                <a:lnTo>
                  <a:pt x="1943440" y="610862"/>
                </a:lnTo>
                <a:lnTo>
                  <a:pt x="1951026" y="608642"/>
                </a:lnTo>
                <a:lnTo>
                  <a:pt x="1959245" y="606739"/>
                </a:lnTo>
                <a:lnTo>
                  <a:pt x="1967464" y="605788"/>
                </a:lnTo>
                <a:lnTo>
                  <a:pt x="1975682" y="604837"/>
                </a:lnTo>
                <a:close/>
                <a:moveTo>
                  <a:pt x="154940" y="259715"/>
                </a:moveTo>
                <a:lnTo>
                  <a:pt x="154940" y="2241868"/>
                </a:lnTo>
                <a:lnTo>
                  <a:pt x="1552258" y="2241868"/>
                </a:lnTo>
                <a:lnTo>
                  <a:pt x="1552258" y="259715"/>
                </a:lnTo>
                <a:lnTo>
                  <a:pt x="154940" y="259715"/>
                </a:lnTo>
                <a:close/>
                <a:moveTo>
                  <a:pt x="201612" y="0"/>
                </a:moveTo>
                <a:lnTo>
                  <a:pt x="1504951" y="0"/>
                </a:lnTo>
                <a:lnTo>
                  <a:pt x="1515428" y="317"/>
                </a:lnTo>
                <a:lnTo>
                  <a:pt x="1525906" y="952"/>
                </a:lnTo>
                <a:lnTo>
                  <a:pt x="1535748" y="2222"/>
                </a:lnTo>
                <a:lnTo>
                  <a:pt x="1545591" y="3810"/>
                </a:lnTo>
                <a:lnTo>
                  <a:pt x="1555116" y="5715"/>
                </a:lnTo>
                <a:lnTo>
                  <a:pt x="1564958" y="8572"/>
                </a:lnTo>
                <a:lnTo>
                  <a:pt x="1574166" y="11430"/>
                </a:lnTo>
                <a:lnTo>
                  <a:pt x="1583373" y="15240"/>
                </a:lnTo>
                <a:lnTo>
                  <a:pt x="1592263" y="18732"/>
                </a:lnTo>
                <a:lnTo>
                  <a:pt x="1600836" y="22860"/>
                </a:lnTo>
                <a:lnTo>
                  <a:pt x="1609408" y="27305"/>
                </a:lnTo>
                <a:lnTo>
                  <a:pt x="1617663" y="32702"/>
                </a:lnTo>
                <a:lnTo>
                  <a:pt x="1625283" y="37782"/>
                </a:lnTo>
                <a:lnTo>
                  <a:pt x="1633221" y="43497"/>
                </a:lnTo>
                <a:lnTo>
                  <a:pt x="1640206" y="49212"/>
                </a:lnTo>
                <a:lnTo>
                  <a:pt x="1647191" y="55562"/>
                </a:lnTo>
                <a:lnTo>
                  <a:pt x="1653858" y="62230"/>
                </a:lnTo>
                <a:lnTo>
                  <a:pt x="1660208" y="69215"/>
                </a:lnTo>
                <a:lnTo>
                  <a:pt x="1666558" y="76517"/>
                </a:lnTo>
                <a:lnTo>
                  <a:pt x="1672273" y="83820"/>
                </a:lnTo>
                <a:lnTo>
                  <a:pt x="1677353" y="91757"/>
                </a:lnTo>
                <a:lnTo>
                  <a:pt x="1682116" y="99377"/>
                </a:lnTo>
                <a:lnTo>
                  <a:pt x="1686561" y="107632"/>
                </a:lnTo>
                <a:lnTo>
                  <a:pt x="1690688" y="116205"/>
                </a:lnTo>
                <a:lnTo>
                  <a:pt x="1694498" y="124777"/>
                </a:lnTo>
                <a:lnTo>
                  <a:pt x="1697356" y="133667"/>
                </a:lnTo>
                <a:lnTo>
                  <a:pt x="1700531" y="142557"/>
                </a:lnTo>
                <a:lnTo>
                  <a:pt x="1702753" y="151447"/>
                </a:lnTo>
                <a:lnTo>
                  <a:pt x="1704023" y="160972"/>
                </a:lnTo>
                <a:lnTo>
                  <a:pt x="1705611" y="170497"/>
                </a:lnTo>
                <a:lnTo>
                  <a:pt x="1706246" y="180022"/>
                </a:lnTo>
                <a:lnTo>
                  <a:pt x="1706563" y="189865"/>
                </a:lnTo>
                <a:lnTo>
                  <a:pt x="1706563" y="2654935"/>
                </a:lnTo>
                <a:lnTo>
                  <a:pt x="1706246" y="2664460"/>
                </a:lnTo>
                <a:lnTo>
                  <a:pt x="1705611" y="2674303"/>
                </a:lnTo>
                <a:lnTo>
                  <a:pt x="1704023" y="2683828"/>
                </a:lnTo>
                <a:lnTo>
                  <a:pt x="1702753" y="2693353"/>
                </a:lnTo>
                <a:lnTo>
                  <a:pt x="1700531" y="2702560"/>
                </a:lnTo>
                <a:lnTo>
                  <a:pt x="1697356" y="2711450"/>
                </a:lnTo>
                <a:lnTo>
                  <a:pt x="1694498" y="2720023"/>
                </a:lnTo>
                <a:lnTo>
                  <a:pt x="1690688" y="2728913"/>
                </a:lnTo>
                <a:lnTo>
                  <a:pt x="1686561" y="2737168"/>
                </a:lnTo>
                <a:lnTo>
                  <a:pt x="1682116" y="2745105"/>
                </a:lnTo>
                <a:lnTo>
                  <a:pt x="1677353" y="2753360"/>
                </a:lnTo>
                <a:lnTo>
                  <a:pt x="1672273" y="2760980"/>
                </a:lnTo>
                <a:lnTo>
                  <a:pt x="1666558" y="2768283"/>
                </a:lnTo>
                <a:lnTo>
                  <a:pt x="1660208" y="2775585"/>
                </a:lnTo>
                <a:lnTo>
                  <a:pt x="1653858" y="2782253"/>
                </a:lnTo>
                <a:lnTo>
                  <a:pt x="1647191" y="2788920"/>
                </a:lnTo>
                <a:lnTo>
                  <a:pt x="1640206" y="2795270"/>
                </a:lnTo>
                <a:lnTo>
                  <a:pt x="1633221" y="2801303"/>
                </a:lnTo>
                <a:lnTo>
                  <a:pt x="1625283" y="2807018"/>
                </a:lnTo>
                <a:lnTo>
                  <a:pt x="1617663" y="2812098"/>
                </a:lnTo>
                <a:lnTo>
                  <a:pt x="1609408" y="2817178"/>
                </a:lnTo>
                <a:lnTo>
                  <a:pt x="1600836" y="2821623"/>
                </a:lnTo>
                <a:lnTo>
                  <a:pt x="1592263" y="2825750"/>
                </a:lnTo>
                <a:lnTo>
                  <a:pt x="1583373" y="2829878"/>
                </a:lnTo>
                <a:lnTo>
                  <a:pt x="1574166" y="2833370"/>
                </a:lnTo>
                <a:lnTo>
                  <a:pt x="1564958" y="2836228"/>
                </a:lnTo>
                <a:lnTo>
                  <a:pt x="1555116" y="2838768"/>
                </a:lnTo>
                <a:lnTo>
                  <a:pt x="1545591" y="2840673"/>
                </a:lnTo>
                <a:lnTo>
                  <a:pt x="1535748" y="2842578"/>
                </a:lnTo>
                <a:lnTo>
                  <a:pt x="1525906" y="2843848"/>
                </a:lnTo>
                <a:lnTo>
                  <a:pt x="1515428" y="2844483"/>
                </a:lnTo>
                <a:lnTo>
                  <a:pt x="1504951" y="2844800"/>
                </a:lnTo>
                <a:lnTo>
                  <a:pt x="201612" y="2844800"/>
                </a:lnTo>
                <a:lnTo>
                  <a:pt x="191135" y="2844483"/>
                </a:lnTo>
                <a:lnTo>
                  <a:pt x="180975" y="2843848"/>
                </a:lnTo>
                <a:lnTo>
                  <a:pt x="170815" y="2842578"/>
                </a:lnTo>
                <a:lnTo>
                  <a:pt x="161290" y="2840673"/>
                </a:lnTo>
                <a:lnTo>
                  <a:pt x="151447" y="2838768"/>
                </a:lnTo>
                <a:lnTo>
                  <a:pt x="141922" y="2836228"/>
                </a:lnTo>
                <a:lnTo>
                  <a:pt x="132715" y="2833370"/>
                </a:lnTo>
                <a:lnTo>
                  <a:pt x="123190" y="2829878"/>
                </a:lnTo>
                <a:lnTo>
                  <a:pt x="114300" y="2825750"/>
                </a:lnTo>
                <a:lnTo>
                  <a:pt x="105727" y="2821623"/>
                </a:lnTo>
                <a:lnTo>
                  <a:pt x="97155" y="2817178"/>
                </a:lnTo>
                <a:lnTo>
                  <a:pt x="89217" y="2812098"/>
                </a:lnTo>
                <a:lnTo>
                  <a:pt x="81280" y="2807018"/>
                </a:lnTo>
                <a:lnTo>
                  <a:pt x="73660" y="2801303"/>
                </a:lnTo>
                <a:lnTo>
                  <a:pt x="66357" y="2795270"/>
                </a:lnTo>
                <a:lnTo>
                  <a:pt x="59372" y="2788920"/>
                </a:lnTo>
                <a:lnTo>
                  <a:pt x="52705" y="2782253"/>
                </a:lnTo>
                <a:lnTo>
                  <a:pt x="46355" y="2775585"/>
                </a:lnTo>
                <a:lnTo>
                  <a:pt x="40322" y="2768283"/>
                </a:lnTo>
                <a:lnTo>
                  <a:pt x="34607" y="2760980"/>
                </a:lnTo>
                <a:lnTo>
                  <a:pt x="29210" y="2753360"/>
                </a:lnTo>
                <a:lnTo>
                  <a:pt x="24447" y="2745105"/>
                </a:lnTo>
                <a:lnTo>
                  <a:pt x="20002" y="2737168"/>
                </a:lnTo>
                <a:lnTo>
                  <a:pt x="15875" y="2728913"/>
                </a:lnTo>
                <a:lnTo>
                  <a:pt x="12065" y="2720023"/>
                </a:lnTo>
                <a:lnTo>
                  <a:pt x="9207" y="2711450"/>
                </a:lnTo>
                <a:lnTo>
                  <a:pt x="6667" y="2702560"/>
                </a:lnTo>
                <a:lnTo>
                  <a:pt x="4127" y="2693353"/>
                </a:lnTo>
                <a:lnTo>
                  <a:pt x="2540" y="2683828"/>
                </a:lnTo>
                <a:lnTo>
                  <a:pt x="952" y="2674303"/>
                </a:lnTo>
                <a:lnTo>
                  <a:pt x="317" y="2664460"/>
                </a:lnTo>
                <a:lnTo>
                  <a:pt x="0" y="2654935"/>
                </a:lnTo>
                <a:lnTo>
                  <a:pt x="0" y="189865"/>
                </a:lnTo>
                <a:lnTo>
                  <a:pt x="317" y="180022"/>
                </a:lnTo>
                <a:lnTo>
                  <a:pt x="952" y="170497"/>
                </a:lnTo>
                <a:lnTo>
                  <a:pt x="2540" y="160972"/>
                </a:lnTo>
                <a:lnTo>
                  <a:pt x="4127" y="151447"/>
                </a:lnTo>
                <a:lnTo>
                  <a:pt x="6667" y="142557"/>
                </a:lnTo>
                <a:lnTo>
                  <a:pt x="9207" y="133667"/>
                </a:lnTo>
                <a:lnTo>
                  <a:pt x="12065" y="124777"/>
                </a:lnTo>
                <a:lnTo>
                  <a:pt x="15875" y="116205"/>
                </a:lnTo>
                <a:lnTo>
                  <a:pt x="20002" y="107632"/>
                </a:lnTo>
                <a:lnTo>
                  <a:pt x="24447" y="99377"/>
                </a:lnTo>
                <a:lnTo>
                  <a:pt x="29210" y="91757"/>
                </a:lnTo>
                <a:lnTo>
                  <a:pt x="34607" y="83820"/>
                </a:lnTo>
                <a:lnTo>
                  <a:pt x="40322" y="76517"/>
                </a:lnTo>
                <a:lnTo>
                  <a:pt x="46355" y="69215"/>
                </a:lnTo>
                <a:lnTo>
                  <a:pt x="52705" y="62230"/>
                </a:lnTo>
                <a:lnTo>
                  <a:pt x="59372" y="55562"/>
                </a:lnTo>
                <a:lnTo>
                  <a:pt x="66357" y="49212"/>
                </a:lnTo>
                <a:lnTo>
                  <a:pt x="73660" y="43497"/>
                </a:lnTo>
                <a:lnTo>
                  <a:pt x="81280" y="37782"/>
                </a:lnTo>
                <a:lnTo>
                  <a:pt x="89217" y="32702"/>
                </a:lnTo>
                <a:lnTo>
                  <a:pt x="97155" y="27305"/>
                </a:lnTo>
                <a:lnTo>
                  <a:pt x="105727" y="22860"/>
                </a:lnTo>
                <a:lnTo>
                  <a:pt x="114300" y="18732"/>
                </a:lnTo>
                <a:lnTo>
                  <a:pt x="123190" y="15240"/>
                </a:lnTo>
                <a:lnTo>
                  <a:pt x="132715" y="11430"/>
                </a:lnTo>
                <a:lnTo>
                  <a:pt x="141922" y="8572"/>
                </a:lnTo>
                <a:lnTo>
                  <a:pt x="151447" y="5715"/>
                </a:lnTo>
                <a:lnTo>
                  <a:pt x="161290" y="3810"/>
                </a:lnTo>
                <a:lnTo>
                  <a:pt x="170815" y="2222"/>
                </a:lnTo>
                <a:lnTo>
                  <a:pt x="180975" y="952"/>
                </a:lnTo>
                <a:lnTo>
                  <a:pt x="191135" y="317"/>
                </a:lnTo>
                <a:lnTo>
                  <a:pt x="2016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34790" y="45732"/>
            <a:ext cx="8901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文鼎新藝體" panose="02010609010101010101" pitchFamily="49" charset="-120"/>
              </a:rPr>
              <a:t>今年暑假尚仁校園不一樣的校園光景</a:t>
            </a:r>
            <a:endParaRPr lang="zh-TW" alt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文鼎新藝體" panose="02010609010101010101" pitchFamily="49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85369" y="888886"/>
            <a:ext cx="11286600" cy="5093546"/>
            <a:chOff x="285369" y="888886"/>
            <a:chExt cx="11286600" cy="509354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900" y="906886"/>
              <a:ext cx="4100713" cy="2480121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369" y="3539655"/>
              <a:ext cx="4145776" cy="2442777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291" y="906886"/>
              <a:ext cx="4352000" cy="2448000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88304" y="3556658"/>
              <a:ext cx="4320000" cy="2425774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87969" y="888886"/>
              <a:ext cx="2484000" cy="2484000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87969" y="3556658"/>
              <a:ext cx="1962150" cy="1962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8430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32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</a:t>
            </a:r>
            <a:r>
              <a:rPr lang="en-US" altLang="zh-T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3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55360" y="351330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雙語教學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2254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SubTitle_3"/>
          <p:cNvSpPr/>
          <p:nvPr>
            <p:custDataLst>
              <p:tags r:id="rId2"/>
            </p:custDataLst>
          </p:nvPr>
        </p:nvSpPr>
        <p:spPr>
          <a:xfrm flipH="1">
            <a:off x="826684" y="3914153"/>
            <a:ext cx="3960000" cy="1477715"/>
          </a:xfrm>
          <a:custGeom>
            <a:avLst/>
            <a:gdLst>
              <a:gd name="connsiteX0" fmla="*/ 2236098 w 2236098"/>
              <a:gd name="connsiteY0" fmla="*/ 0 h 1008000"/>
              <a:gd name="connsiteX1" fmla="*/ 0 w 2236098"/>
              <a:gd name="connsiteY1" fmla="*/ 0 h 1008000"/>
              <a:gd name="connsiteX2" fmla="*/ 0 w 2236098"/>
              <a:gd name="connsiteY2" fmla="*/ 1008000 h 1008000"/>
              <a:gd name="connsiteX3" fmla="*/ 2068095 w 2236098"/>
              <a:gd name="connsiteY3" fmla="*/ 1008000 h 1008000"/>
              <a:gd name="connsiteX4" fmla="*/ 2236098 w 2236098"/>
              <a:gd name="connsiteY4" fmla="*/ 839997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098" h="1008000">
                <a:moveTo>
                  <a:pt x="2236098" y="0"/>
                </a:moveTo>
                <a:lnTo>
                  <a:pt x="0" y="0"/>
                </a:lnTo>
                <a:lnTo>
                  <a:pt x="0" y="1008000"/>
                </a:lnTo>
                <a:lnTo>
                  <a:pt x="2068095" y="1008000"/>
                </a:lnTo>
                <a:cubicBezTo>
                  <a:pt x="2160880" y="1008000"/>
                  <a:pt x="2236098" y="932782"/>
                  <a:pt x="2236098" y="839997"/>
                </a:cubicBezTo>
                <a:close/>
              </a:path>
            </a:pathLst>
          </a:custGeom>
          <a:noFill/>
          <a:ln w="12700" cap="flat" cmpd="sng" algn="ctr">
            <a:solidFill>
              <a:srgbClr val="A5C0A4"/>
            </a:solidFill>
            <a:prstDash val="solid"/>
          </a:ln>
          <a:effectLst/>
        </p:spPr>
        <p:txBody>
          <a:bodyPr lIns="108000" tIns="0" rIns="432000" bIns="0" anchor="ctr">
            <a:normAutofit/>
          </a:bodyPr>
          <a:lstStyle/>
          <a:p>
            <a:pPr marL="36000" indent="-457200" algn="ctr">
              <a:lnSpc>
                <a:spcPts val="2000"/>
              </a:lnSpc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締結姊妹校方案</a:t>
            </a: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" indent="-45720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線上文化交流</a:t>
            </a:r>
            <a:endParaRPr lang="en-US" altLang="zh-TW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" indent="-45720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線上合作教學</a:t>
            </a:r>
            <a:endParaRPr lang="en-US" altLang="zh-TW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" indent="-45720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線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上彈性學習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課程</a:t>
            </a:r>
            <a:endParaRPr lang="en-US" altLang="zh-TW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" indent="-457200">
              <a:lnSpc>
                <a:spcPts val="2000"/>
              </a:lnSpc>
            </a:pPr>
            <a:r>
              <a:rPr lang="zh-TW" alt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TW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預計於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112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學年度執行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TW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MH_SubTitle_2"/>
          <p:cNvSpPr/>
          <p:nvPr>
            <p:custDataLst>
              <p:tags r:id="rId3"/>
            </p:custDataLst>
          </p:nvPr>
        </p:nvSpPr>
        <p:spPr>
          <a:xfrm>
            <a:off x="7467490" y="2191353"/>
            <a:ext cx="3960000" cy="1477716"/>
          </a:xfrm>
          <a:custGeom>
            <a:avLst/>
            <a:gdLst>
              <a:gd name="connsiteX0" fmla="*/ 11261 w 2255258"/>
              <a:gd name="connsiteY0" fmla="*/ 0 h 1008000"/>
              <a:gd name="connsiteX1" fmla="*/ 2087255 w 2255258"/>
              <a:gd name="connsiteY1" fmla="*/ 0 h 1008000"/>
              <a:gd name="connsiteX2" fmla="*/ 2255258 w 2255258"/>
              <a:gd name="connsiteY2" fmla="*/ 168003 h 1008000"/>
              <a:gd name="connsiteX3" fmla="*/ 2255258 w 2255258"/>
              <a:gd name="connsiteY3" fmla="*/ 1008000 h 1008000"/>
              <a:gd name="connsiteX4" fmla="*/ 0 w 2255258"/>
              <a:gd name="connsiteY4" fmla="*/ 1008000 h 1008000"/>
              <a:gd name="connsiteX5" fmla="*/ 0 w 2255258"/>
              <a:gd name="connsiteY5" fmla="*/ 2274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5258" h="1008000">
                <a:moveTo>
                  <a:pt x="11261" y="0"/>
                </a:moveTo>
                <a:lnTo>
                  <a:pt x="2087255" y="0"/>
                </a:lnTo>
                <a:cubicBezTo>
                  <a:pt x="2180040" y="0"/>
                  <a:pt x="2255258" y="75218"/>
                  <a:pt x="2255258" y="168003"/>
                </a:cubicBezTo>
                <a:lnTo>
                  <a:pt x="2255258" y="1008000"/>
                </a:lnTo>
                <a:lnTo>
                  <a:pt x="0" y="1008000"/>
                </a:lnTo>
                <a:lnTo>
                  <a:pt x="0" y="2274"/>
                </a:lnTo>
                <a:close/>
              </a:path>
            </a:pathLst>
          </a:custGeom>
          <a:noFill/>
          <a:ln w="12700" cap="flat" cmpd="sng" algn="ctr">
            <a:solidFill>
              <a:srgbClr val="F29A5B"/>
            </a:solidFill>
            <a:prstDash val="solid"/>
          </a:ln>
          <a:effectLst/>
        </p:spPr>
        <p:txBody>
          <a:bodyPr lIns="432000" tIns="0" rIns="108000" bIns="0" anchor="ctr">
            <a:noAutofit/>
          </a:bodyPr>
          <a:lstStyle/>
          <a:p>
            <a:pPr algn="ctr"/>
            <a:endParaRPr lang="en-US" altLang="zh-TW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國際學伴</a:t>
            </a: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創造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學習英語的自然環境，增進學生學習興趣</a:t>
            </a:r>
          </a:p>
          <a:p>
            <a:pPr marL="342900" indent="-34290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結合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學校特色，增進學生對外國文化的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認識</a:t>
            </a:r>
            <a:endParaRPr lang="en-US" altLang="zh-TW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藉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由課程安排，讓學生能習慣使用英語並開啟國際觀</a:t>
            </a:r>
          </a:p>
          <a:p>
            <a:endParaRPr lang="en-US" altLang="zh-TW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4"/>
            </p:custDataLst>
          </p:nvPr>
        </p:nvSpPr>
        <p:spPr>
          <a:xfrm>
            <a:off x="805716" y="2252452"/>
            <a:ext cx="3960000" cy="1477716"/>
          </a:xfrm>
          <a:custGeom>
            <a:avLst/>
            <a:gdLst>
              <a:gd name="connsiteX0" fmla="*/ 168003 w 2237782"/>
              <a:gd name="connsiteY0" fmla="*/ 0 h 1008000"/>
              <a:gd name="connsiteX1" fmla="*/ 2237782 w 2237782"/>
              <a:gd name="connsiteY1" fmla="*/ 0 h 1008000"/>
              <a:gd name="connsiteX2" fmla="*/ 2237782 w 2237782"/>
              <a:gd name="connsiteY2" fmla="*/ 1008000 h 1008000"/>
              <a:gd name="connsiteX3" fmla="*/ 0 w 2237782"/>
              <a:gd name="connsiteY3" fmla="*/ 1008000 h 1008000"/>
              <a:gd name="connsiteX4" fmla="*/ 0 w 2237782"/>
              <a:gd name="connsiteY4" fmla="*/ 168003 h 1008000"/>
              <a:gd name="connsiteX5" fmla="*/ 168003 w 2237782"/>
              <a:gd name="connsiteY5" fmla="*/ 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7782" h="1008000">
                <a:moveTo>
                  <a:pt x="168003" y="0"/>
                </a:moveTo>
                <a:lnTo>
                  <a:pt x="2237782" y="0"/>
                </a:lnTo>
                <a:lnTo>
                  <a:pt x="2237782" y="1008000"/>
                </a:lnTo>
                <a:lnTo>
                  <a:pt x="0" y="1008000"/>
                </a:lnTo>
                <a:lnTo>
                  <a:pt x="0" y="168003"/>
                </a:lnTo>
                <a:cubicBezTo>
                  <a:pt x="0" y="75218"/>
                  <a:pt x="75218" y="0"/>
                  <a:pt x="168003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F29A5B"/>
            </a:solidFill>
            <a:prstDash val="solid"/>
          </a:ln>
          <a:effectLst/>
        </p:spPr>
        <p:txBody>
          <a:bodyPr lIns="108000" tIns="0" rIns="432000" bIns="0" anchor="ctr">
            <a:noAutofit/>
          </a:bodyPr>
          <a:lstStyle/>
          <a:p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1900"/>
              </a:lnSpc>
            </a:pP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雙語遠航學校</a:t>
            </a: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校內雙語教師增能規劃</a:t>
            </a:r>
            <a:endParaRPr lang="en-US" altLang="zh-TW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課程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架構規劃</a:t>
            </a:r>
          </a:p>
          <a:p>
            <a:pPr marL="171450" indent="-1714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逐年增加雙語授課節數</a:t>
            </a:r>
            <a:endParaRPr lang="zh-TW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MH_Other_5"/>
          <p:cNvSpPr/>
          <p:nvPr>
            <p:custDataLst>
              <p:tags r:id="rId5"/>
            </p:custDataLst>
          </p:nvPr>
        </p:nvSpPr>
        <p:spPr>
          <a:xfrm>
            <a:off x="4275907" y="4566017"/>
            <a:ext cx="173986" cy="173986"/>
          </a:xfrm>
          <a:prstGeom prst="chevron">
            <a:avLst/>
          </a:prstGeom>
          <a:solidFill>
            <a:srgbClr val="A5C0A4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47" name="MH_Other_2"/>
          <p:cNvSpPr/>
          <p:nvPr>
            <p:custDataLst>
              <p:tags r:id="rId6"/>
            </p:custDataLst>
          </p:nvPr>
        </p:nvSpPr>
        <p:spPr>
          <a:xfrm flipH="1">
            <a:off x="7688339" y="2888798"/>
            <a:ext cx="173985" cy="173985"/>
          </a:xfrm>
          <a:prstGeom prst="chevron">
            <a:avLst/>
          </a:prstGeom>
          <a:solidFill>
            <a:srgbClr val="F29A5B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5" name="MH_Other_4"/>
          <p:cNvSpPr/>
          <p:nvPr>
            <p:custDataLst>
              <p:tags r:id="rId7"/>
            </p:custDataLst>
          </p:nvPr>
        </p:nvSpPr>
        <p:spPr>
          <a:xfrm>
            <a:off x="4275907" y="2888798"/>
            <a:ext cx="173986" cy="173985"/>
          </a:xfrm>
          <a:prstGeom prst="chevron">
            <a:avLst/>
          </a:prstGeom>
          <a:solidFill>
            <a:srgbClr val="F29A5B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215592" y="1397164"/>
            <a:ext cx="3774323" cy="3354436"/>
            <a:chOff x="4174648" y="1874838"/>
            <a:chExt cx="3774323" cy="3354436"/>
          </a:xfrm>
        </p:grpSpPr>
        <p:grpSp>
          <p:nvGrpSpPr>
            <p:cNvPr id="5" name="组合 4"/>
            <p:cNvGrpSpPr/>
            <p:nvPr/>
          </p:nvGrpSpPr>
          <p:grpSpPr>
            <a:xfrm>
              <a:off x="4664127" y="1874838"/>
              <a:ext cx="2795364" cy="3354436"/>
              <a:chOff x="4664127" y="1874838"/>
              <a:chExt cx="2795364" cy="3354436"/>
            </a:xfrm>
          </p:grpSpPr>
          <p:sp>
            <p:nvSpPr>
              <p:cNvPr id="60" name="MH_Other_1"/>
              <p:cNvSpPr/>
              <p:nvPr>
                <p:custDataLst>
                  <p:tags r:id="rId14"/>
                </p:custDataLst>
              </p:nvPr>
            </p:nvSpPr>
            <p:spPr>
              <a:xfrm>
                <a:off x="4664127" y="3561335"/>
                <a:ext cx="2795364" cy="1667939"/>
              </a:xfrm>
              <a:prstGeom prst="diamond">
                <a:avLst/>
              </a:prstGeom>
              <a:solidFill>
                <a:srgbClr val="D9D9D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 kern="0" dirty="0">
                  <a:solidFill>
                    <a:sysClr val="window" lastClr="FFFFFF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MH_Title_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64127" y="1874838"/>
                <a:ext cx="2795364" cy="1665620"/>
              </a:xfrm>
              <a:prstGeom prst="diamond">
                <a:avLst/>
              </a:prstGeom>
              <a:solidFill>
                <a:schemeClr val="bg1">
                  <a:lumMod val="8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anchor="ctr">
                <a:noAutofit/>
              </a:bodyPr>
              <a:lstStyle/>
              <a:p>
                <a:pPr algn="ctr">
                  <a:lnSpc>
                    <a:spcPct val="130000"/>
                  </a:lnSpc>
                  <a:defRPr/>
                </a:pPr>
                <a:r>
                  <a:rPr lang="zh-TW" altLang="en-US" sz="2800" kern="0" dirty="0" smtClean="0">
                    <a:solidFill>
                      <a:srgbClr val="865B3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雙語</a:t>
                </a:r>
                <a:endParaRPr lang="en-US" altLang="zh-TW" sz="2800" kern="0" dirty="0" smtClean="0">
                  <a:solidFill>
                    <a:srgbClr val="865B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30000"/>
                  </a:lnSpc>
                  <a:defRPr/>
                </a:pPr>
                <a:r>
                  <a:rPr lang="zh-TW" altLang="en-US" sz="2800" kern="0" dirty="0" smtClean="0">
                    <a:solidFill>
                      <a:srgbClr val="865B3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教學</a:t>
                </a:r>
                <a:endParaRPr lang="en-US" altLang="zh-CN" sz="2800" kern="0" dirty="0">
                  <a:solidFill>
                    <a:srgbClr val="865B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3" name="MH_Other_6"/>
            <p:cNvSpPr/>
            <p:nvPr>
              <p:custDataLst>
                <p:tags r:id="rId12"/>
              </p:custDataLst>
            </p:nvPr>
          </p:nvSpPr>
          <p:spPr>
            <a:xfrm rot="19712482">
              <a:off x="5559572" y="3218006"/>
              <a:ext cx="2389399" cy="1294451"/>
            </a:xfrm>
            <a:custGeom>
              <a:avLst/>
              <a:gdLst>
                <a:gd name="connsiteX0" fmla="*/ 1635627 w 1635627"/>
                <a:gd name="connsiteY0" fmla="*/ 14864 h 886487"/>
                <a:gd name="connsiteX1" fmla="*/ 1102360 w 1635627"/>
                <a:gd name="connsiteY1" fmla="*/ 886487 h 886487"/>
                <a:gd name="connsiteX2" fmla="*/ 0 w 1635627"/>
                <a:gd name="connsiteY2" fmla="*/ 871623 h 886487"/>
                <a:gd name="connsiteX3" fmla="*/ 533267 w 1635627"/>
                <a:gd name="connsiteY3" fmla="*/ 0 h 88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5627" h="886487">
                  <a:moveTo>
                    <a:pt x="1635627" y="14864"/>
                  </a:moveTo>
                  <a:lnTo>
                    <a:pt x="1102360" y="886487"/>
                  </a:lnTo>
                  <a:lnTo>
                    <a:pt x="0" y="871623"/>
                  </a:lnTo>
                  <a:lnTo>
                    <a:pt x="533267" y="0"/>
                  </a:lnTo>
                  <a:close/>
                </a:path>
              </a:pathLst>
            </a:custGeom>
            <a:solidFill>
              <a:srgbClr val="F0893C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3000" b="1" kern="0" dirty="0">
                  <a:solidFill>
                    <a:sysClr val="window" lastClr="FFFFFF"/>
                  </a:solidFill>
                  <a:latin typeface="Arial Rounded MT Bold" panose="020F0704030504030204" pitchFamily="34" charset="0"/>
                  <a:ea typeface="微软雅黑" pitchFamily="34" charset="-122"/>
                </a:rPr>
                <a:t>02</a:t>
              </a:r>
              <a:endParaRPr lang="zh-CN" altLang="en-US" sz="3000" b="1" kern="0" dirty="0">
                <a:solidFill>
                  <a:sysClr val="window" lastClr="FFFFFF"/>
                </a:solidFill>
                <a:latin typeface="Arial Rounded MT Bold" panose="020F0704030504030204" pitchFamily="34" charset="0"/>
                <a:ea typeface="微软雅黑" pitchFamily="34" charset="-122"/>
              </a:endParaRPr>
            </a:p>
          </p:txBody>
        </p:sp>
        <p:sp>
          <p:nvSpPr>
            <p:cNvPr id="53" name="MH_Other_7"/>
            <p:cNvSpPr/>
            <p:nvPr>
              <p:custDataLst>
                <p:tags r:id="rId13"/>
              </p:custDataLst>
            </p:nvPr>
          </p:nvSpPr>
          <p:spPr>
            <a:xfrm rot="1887518" flipH="1">
              <a:off x="4174648" y="3220325"/>
              <a:ext cx="2389399" cy="1296772"/>
            </a:xfrm>
            <a:custGeom>
              <a:avLst/>
              <a:gdLst>
                <a:gd name="connsiteX0" fmla="*/ 1635627 w 1635627"/>
                <a:gd name="connsiteY0" fmla="*/ 14864 h 886487"/>
                <a:gd name="connsiteX1" fmla="*/ 1102360 w 1635627"/>
                <a:gd name="connsiteY1" fmla="*/ 886487 h 886487"/>
                <a:gd name="connsiteX2" fmla="*/ 0 w 1635627"/>
                <a:gd name="connsiteY2" fmla="*/ 871623 h 886487"/>
                <a:gd name="connsiteX3" fmla="*/ 533267 w 1635627"/>
                <a:gd name="connsiteY3" fmla="*/ 0 h 88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5627" h="886487">
                  <a:moveTo>
                    <a:pt x="1635627" y="14864"/>
                  </a:moveTo>
                  <a:lnTo>
                    <a:pt x="1102360" y="886487"/>
                  </a:lnTo>
                  <a:lnTo>
                    <a:pt x="0" y="871623"/>
                  </a:lnTo>
                  <a:lnTo>
                    <a:pt x="533267" y="0"/>
                  </a:lnTo>
                  <a:close/>
                </a:path>
              </a:pathLst>
            </a:custGeom>
            <a:solidFill>
              <a:srgbClr val="F29A5B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3000" b="1" kern="0" dirty="0">
                  <a:solidFill>
                    <a:sysClr val="window" lastClr="FFFFFF"/>
                  </a:solidFill>
                  <a:latin typeface="Arial Rounded MT Bold" panose="020F0704030504030204" pitchFamily="34" charset="0"/>
                  <a:ea typeface="微软雅黑" pitchFamily="34" charset="-122"/>
                </a:rPr>
                <a:t>01</a:t>
              </a:r>
              <a:endParaRPr lang="zh-CN" altLang="en-US" sz="3000" b="1" kern="0" dirty="0">
                <a:solidFill>
                  <a:sysClr val="window" lastClr="FFFFFF"/>
                </a:solidFill>
                <a:latin typeface="Arial Rounded MT Bold" panose="020F070403050403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215592" y="4415231"/>
            <a:ext cx="3774323" cy="1294451"/>
            <a:chOff x="4174648" y="4892905"/>
            <a:chExt cx="3774323" cy="1294451"/>
          </a:xfrm>
        </p:grpSpPr>
        <p:sp>
          <p:nvSpPr>
            <p:cNvPr id="56" name="MH_Other_8"/>
            <p:cNvSpPr/>
            <p:nvPr>
              <p:custDataLst>
                <p:tags r:id="rId10"/>
              </p:custDataLst>
            </p:nvPr>
          </p:nvSpPr>
          <p:spPr>
            <a:xfrm rot="19712482">
              <a:off x="5559572" y="4892905"/>
              <a:ext cx="2389399" cy="1294451"/>
            </a:xfrm>
            <a:custGeom>
              <a:avLst/>
              <a:gdLst>
                <a:gd name="connsiteX0" fmla="*/ 1635627 w 1635627"/>
                <a:gd name="connsiteY0" fmla="*/ 14864 h 886487"/>
                <a:gd name="connsiteX1" fmla="*/ 1102360 w 1635627"/>
                <a:gd name="connsiteY1" fmla="*/ 886487 h 886487"/>
                <a:gd name="connsiteX2" fmla="*/ 0 w 1635627"/>
                <a:gd name="connsiteY2" fmla="*/ 871623 h 886487"/>
                <a:gd name="connsiteX3" fmla="*/ 533267 w 1635627"/>
                <a:gd name="connsiteY3" fmla="*/ 0 h 88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5627" h="886487">
                  <a:moveTo>
                    <a:pt x="1635627" y="14864"/>
                  </a:moveTo>
                  <a:lnTo>
                    <a:pt x="1102360" y="886487"/>
                  </a:lnTo>
                  <a:lnTo>
                    <a:pt x="0" y="871623"/>
                  </a:lnTo>
                  <a:lnTo>
                    <a:pt x="533267" y="0"/>
                  </a:lnTo>
                  <a:close/>
                </a:path>
              </a:pathLst>
            </a:custGeom>
            <a:solidFill>
              <a:srgbClr val="85AA84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3000" b="1" kern="0" dirty="0">
                  <a:solidFill>
                    <a:sysClr val="window" lastClr="FFFFFF"/>
                  </a:solidFill>
                  <a:latin typeface="Arial Rounded MT Bold" panose="020F0704030504030204" pitchFamily="34" charset="0"/>
                  <a:ea typeface="微软雅黑" pitchFamily="34" charset="-122"/>
                </a:rPr>
                <a:t>04</a:t>
              </a:r>
              <a:endParaRPr lang="zh-CN" altLang="en-US" sz="3000" b="1" kern="0" dirty="0">
                <a:solidFill>
                  <a:sysClr val="window" lastClr="FFFFFF"/>
                </a:solidFill>
                <a:latin typeface="Arial Rounded MT Bold" panose="020F0704030504030204" pitchFamily="34" charset="0"/>
                <a:ea typeface="微软雅黑" pitchFamily="34" charset="-122"/>
              </a:endParaRPr>
            </a:p>
          </p:txBody>
        </p:sp>
        <p:sp>
          <p:nvSpPr>
            <p:cNvPr id="61" name="MH_Other_9"/>
            <p:cNvSpPr/>
            <p:nvPr>
              <p:custDataLst>
                <p:tags r:id="rId11"/>
              </p:custDataLst>
            </p:nvPr>
          </p:nvSpPr>
          <p:spPr>
            <a:xfrm rot="1887518" flipH="1">
              <a:off x="4174648" y="4892905"/>
              <a:ext cx="2389399" cy="1294451"/>
            </a:xfrm>
            <a:custGeom>
              <a:avLst/>
              <a:gdLst>
                <a:gd name="connsiteX0" fmla="*/ 1635627 w 1635627"/>
                <a:gd name="connsiteY0" fmla="*/ 14864 h 886487"/>
                <a:gd name="connsiteX1" fmla="*/ 1102360 w 1635627"/>
                <a:gd name="connsiteY1" fmla="*/ 886487 h 886487"/>
                <a:gd name="connsiteX2" fmla="*/ 0 w 1635627"/>
                <a:gd name="connsiteY2" fmla="*/ 871623 h 886487"/>
                <a:gd name="connsiteX3" fmla="*/ 533267 w 1635627"/>
                <a:gd name="connsiteY3" fmla="*/ 0 h 88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5627" h="886487">
                  <a:moveTo>
                    <a:pt x="1635627" y="14864"/>
                  </a:moveTo>
                  <a:lnTo>
                    <a:pt x="1102360" y="886487"/>
                  </a:lnTo>
                  <a:lnTo>
                    <a:pt x="0" y="871623"/>
                  </a:lnTo>
                  <a:lnTo>
                    <a:pt x="533267" y="0"/>
                  </a:lnTo>
                  <a:close/>
                </a:path>
              </a:pathLst>
            </a:custGeom>
            <a:solidFill>
              <a:srgbClr val="A5C0A4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0" rIns="68580" bIns="34290" anchor="ctr"/>
            <a:lstStyle/>
            <a:p>
              <a:pPr algn="ctr">
                <a:defRPr/>
              </a:pPr>
              <a:r>
                <a:rPr lang="en-US" altLang="zh-CN" sz="3000" b="1" kern="0" dirty="0">
                  <a:solidFill>
                    <a:sysClr val="window" lastClr="FFFFFF"/>
                  </a:solidFill>
                  <a:latin typeface="Arial Rounded MT Bold" panose="020F0704030504030204" pitchFamily="34" charset="0"/>
                  <a:ea typeface="微软雅黑" pitchFamily="34" charset="-122"/>
                </a:rPr>
                <a:t>03</a:t>
              </a:r>
              <a:endParaRPr lang="zh-CN" altLang="en-US" sz="3000" b="1" kern="0" dirty="0">
                <a:solidFill>
                  <a:sysClr val="window" lastClr="FFFFFF"/>
                </a:solidFill>
                <a:latin typeface="Arial Rounded MT Bold" panose="020F0704030504030204" pitchFamily="34" charset="0"/>
                <a:ea typeface="微软雅黑" pitchFamily="34" charset="-122"/>
              </a:endParaRPr>
            </a:p>
          </p:txBody>
        </p:sp>
      </p:grpSp>
      <p:sp>
        <p:nvSpPr>
          <p:cNvPr id="50" name="MH_Other_3"/>
          <p:cNvSpPr/>
          <p:nvPr>
            <p:custDataLst>
              <p:tags r:id="rId8"/>
            </p:custDataLst>
          </p:nvPr>
        </p:nvSpPr>
        <p:spPr>
          <a:xfrm flipH="1">
            <a:off x="7688339" y="4566017"/>
            <a:ext cx="173985" cy="173986"/>
          </a:xfrm>
          <a:prstGeom prst="chevron">
            <a:avLst/>
          </a:prstGeom>
          <a:solidFill>
            <a:srgbClr val="A5C0A4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Calibri"/>
              <a:ea typeface="微软雅黑" panose="020B0503020204020204" pitchFamily="34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484196" y="3914153"/>
            <a:ext cx="3960000" cy="1477715"/>
            <a:chOff x="7484196" y="3914153"/>
            <a:chExt cx="3366036" cy="1477715"/>
          </a:xfrm>
        </p:grpSpPr>
        <p:sp>
          <p:nvSpPr>
            <p:cNvPr id="30" name="MH_SubTitle_4"/>
            <p:cNvSpPr/>
            <p:nvPr>
              <p:custDataLst>
                <p:tags r:id="rId9"/>
              </p:custDataLst>
            </p:nvPr>
          </p:nvSpPr>
          <p:spPr>
            <a:xfrm>
              <a:off x="7484196" y="3914153"/>
              <a:ext cx="3366036" cy="1477715"/>
            </a:xfrm>
            <a:custGeom>
              <a:avLst/>
              <a:gdLst>
                <a:gd name="connsiteX0" fmla="*/ 0 w 2201563"/>
                <a:gd name="connsiteY0" fmla="*/ 0 h 1008000"/>
                <a:gd name="connsiteX1" fmla="*/ 2201563 w 2201563"/>
                <a:gd name="connsiteY1" fmla="*/ 0 h 1008000"/>
                <a:gd name="connsiteX2" fmla="*/ 2201563 w 2201563"/>
                <a:gd name="connsiteY2" fmla="*/ 839997 h 1008000"/>
                <a:gd name="connsiteX3" fmla="*/ 2033560 w 2201563"/>
                <a:gd name="connsiteY3" fmla="*/ 1008000 h 1008000"/>
                <a:gd name="connsiteX4" fmla="*/ 0 w 2201563"/>
                <a:gd name="connsiteY4" fmla="*/ 1008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563" h="1008000">
                  <a:moveTo>
                    <a:pt x="0" y="0"/>
                  </a:moveTo>
                  <a:lnTo>
                    <a:pt x="2201563" y="0"/>
                  </a:lnTo>
                  <a:lnTo>
                    <a:pt x="2201563" y="839997"/>
                  </a:lnTo>
                  <a:cubicBezTo>
                    <a:pt x="2201563" y="932782"/>
                    <a:pt x="2126345" y="1008000"/>
                    <a:pt x="2033560" y="1008000"/>
                  </a:cubicBezTo>
                  <a:lnTo>
                    <a:pt x="0" y="100800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A5C0A4"/>
              </a:solidFill>
              <a:prstDash val="solid"/>
            </a:ln>
            <a:effectLst/>
          </p:spPr>
          <p:txBody>
            <a:bodyPr lIns="432000" tIns="0" rIns="108000" bIns="0" anchor="ctr">
              <a:normAutofit/>
            </a:bodyPr>
            <a:lstStyle/>
            <a:p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7862324" y="4230195"/>
              <a:ext cx="285206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6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瑪倉和平協會競爭力育苗</a:t>
              </a:r>
              <a:r>
                <a:rPr lang="zh-TW" altLang="en-US" sz="1600" b="1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計畫</a:t>
              </a:r>
              <a:endParaRPr lang="en-US" altLang="zh-TW" sz="16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endParaRPr lang="en-US" altLang="zh-TW" sz="1600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r>
                <a:rPr lang="zh-TW" altLang="en-US" sz="1600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低年級課後照顧班英語教學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1403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4" grpId="0" animBg="1"/>
      <p:bldP spid="58" grpId="0" animBg="1"/>
      <p:bldP spid="47" grpId="0" animBg="1"/>
      <p:bldP spid="55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>
            <a:stCxn id="4" idx="4"/>
            <a:endCxn id="8" idx="0"/>
          </p:cNvCxnSpPr>
          <p:nvPr/>
        </p:nvCxnSpPr>
        <p:spPr>
          <a:xfrm>
            <a:off x="6059205" y="2654877"/>
            <a:ext cx="0" cy="284415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077205" y="8231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雙  語  教  學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689032" y="1914531"/>
            <a:ext cx="740346" cy="740346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689032" y="3138204"/>
            <a:ext cx="740346" cy="740346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689032" y="4218209"/>
            <a:ext cx="740346" cy="740346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689032" y="5499034"/>
            <a:ext cx="740346" cy="740346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45931" y="2258765"/>
            <a:ext cx="5165695" cy="133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●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爭取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雙語及國際教育相關計畫，提升學生英語學習機會和國際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視野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920"/>
              </a:lnSpc>
            </a:pPr>
            <a:r>
              <a:rPr lang="zh-TW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新細明體" panose="02020500000000000000" pitchFamily="18" charset="-120"/>
              </a:rPr>
              <a:t>●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構校訂英語特色課程</a:t>
            </a:r>
          </a:p>
          <a:p>
            <a:pPr>
              <a:lnSpc>
                <a:spcPts val="1920"/>
              </a:lnSpc>
            </a:pP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●</a:t>
            </a:r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創造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學習英語的自然環境，增進學生學習興趣</a:t>
            </a:r>
          </a:p>
          <a:p>
            <a:pPr>
              <a:lnSpc>
                <a:spcPts val="192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45931" y="185737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雙語遠航學校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429378" y="4506056"/>
            <a:ext cx="493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印度  </a:t>
            </a:r>
          </a:p>
          <a:p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Sachdeva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Public School</a:t>
            </a: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美國  </a:t>
            </a:r>
          </a:p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Vickery Creek Elementary School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429378" y="410467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B092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締結姊妹校</a:t>
            </a:r>
            <a:endParaRPr lang="zh-CN" altLang="en-US" sz="2000" b="1" dirty="0">
              <a:solidFill>
                <a:srgbClr val="B092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3076" y="5152387"/>
            <a:ext cx="493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用遊戲學習帶孩子練習英語句子</a:t>
            </a:r>
          </a:p>
          <a:p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英語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課後輔導班老師利用遊戲學習的方式非常有效的吸引孩子的目光，也能透過遊戲重複的特性讓孩子不斷練習，進而增加學習效果。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82475" y="470558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C8D85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競爭力育苗計畫</a:t>
            </a:r>
            <a:endParaRPr lang="zh-CN" altLang="en-US" sz="2000" b="1" dirty="0">
              <a:solidFill>
                <a:srgbClr val="C8D85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2475" y="3251322"/>
            <a:ext cx="4933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每週交流，約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10-13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次，</a:t>
            </a:r>
          </a:p>
          <a:p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執行時間週三早自習</a:t>
            </a:r>
          </a:p>
          <a:p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相見歡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上下學期各一次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指導時間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週四中午午休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82475" y="284993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A5C0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國際學伴</a:t>
            </a:r>
            <a:endParaRPr lang="zh-CN" altLang="en-US" sz="2000" b="1" dirty="0">
              <a:solidFill>
                <a:srgbClr val="A5C0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</a:t>
            </a:r>
            <a:r>
              <a:rPr lang="en-US" altLang="zh-TW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4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98882" y="3546762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多元社團展能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4986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4467611" y="164492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多元</a:t>
            </a:r>
            <a:r>
              <a:rPr lang="zh-TW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社團建構展能鷹架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MH_Other_4"/>
          <p:cNvSpPr/>
          <p:nvPr>
            <p:custDataLst>
              <p:tags r:id="rId2"/>
            </p:custDataLst>
          </p:nvPr>
        </p:nvSpPr>
        <p:spPr>
          <a:xfrm flipH="1">
            <a:off x="1436586" y="913077"/>
            <a:ext cx="622362" cy="424338"/>
          </a:xfrm>
          <a:prstGeom prst="wedgeEllipseCallout">
            <a:avLst>
              <a:gd name="adj1" fmla="val -27061"/>
              <a:gd name="adj2" fmla="val 7162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l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rPr>
              <a:t>1</a:t>
            </a:r>
          </a:p>
        </p:txBody>
      </p:sp>
      <p:sp>
        <p:nvSpPr>
          <p:cNvPr id="47" name="MH_Other_5"/>
          <p:cNvSpPr/>
          <p:nvPr>
            <p:custDataLst>
              <p:tags r:id="rId3"/>
            </p:custDataLst>
          </p:nvPr>
        </p:nvSpPr>
        <p:spPr>
          <a:xfrm>
            <a:off x="5734517" y="913077"/>
            <a:ext cx="622362" cy="424338"/>
          </a:xfrm>
          <a:prstGeom prst="wedgeEllipseCallout">
            <a:avLst>
              <a:gd name="adj1" fmla="val -27061"/>
              <a:gd name="adj2" fmla="val 71627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0" rIns="0" bIns="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rPr>
              <a:t>2</a:t>
            </a:r>
          </a:p>
        </p:txBody>
      </p:sp>
      <p:sp>
        <p:nvSpPr>
          <p:cNvPr id="48" name="MH_Other_6"/>
          <p:cNvSpPr/>
          <p:nvPr>
            <p:custDataLst>
              <p:tags r:id="rId4"/>
            </p:custDataLst>
          </p:nvPr>
        </p:nvSpPr>
        <p:spPr>
          <a:xfrm flipH="1">
            <a:off x="9435685" y="913078"/>
            <a:ext cx="622362" cy="424337"/>
          </a:xfrm>
          <a:prstGeom prst="wedgeEllipseCallout">
            <a:avLst>
              <a:gd name="adj1" fmla="val -27061"/>
              <a:gd name="adj2" fmla="val 71627"/>
            </a:avLst>
          </a:prstGeom>
          <a:solidFill>
            <a:srgbClr val="B09277"/>
          </a:solidFill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rPr>
              <a:t>3</a:t>
            </a:r>
          </a:p>
        </p:txBody>
      </p:sp>
      <p:sp>
        <p:nvSpPr>
          <p:cNvPr id="50" name="MH_Text_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flipH="1">
            <a:off x="4998055" y="2098429"/>
            <a:ext cx="2433039" cy="14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55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flipH="1">
            <a:off x="1058798" y="1426394"/>
            <a:ext cx="2095286" cy="49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TW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泳隊</a:t>
            </a:r>
            <a:endParaRPr lang="en-US" altLang="zh-CN" sz="2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58" y="1922397"/>
            <a:ext cx="2445925" cy="1836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7075" y="1983362"/>
            <a:ext cx="1682642" cy="16765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2786" y="4453027"/>
            <a:ext cx="39821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文鼎新藝體" panose="02010609010101010101" pitchFamily="49" charset="-120"/>
                <a:hlinkClick r:id="rId10"/>
              </a:rPr>
              <a:t>水中蛟龍 屢創佳績</a:t>
            </a:r>
            <a:endParaRPr lang="zh-TW" altLang="en-US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文鼎新藝體" panose="0201060901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51" y="1480276"/>
            <a:ext cx="2449644" cy="346501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209841" y="5437559"/>
            <a:ext cx="398218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0"/>
                <a:solidFill>
                  <a:srgbClr val="A6C0A4"/>
                </a:solidFill>
                <a:effectLst>
                  <a:reflection blurRad="6350" stA="53000" endA="300" endPos="35500" dir="5400000" sy="-90000" algn="bl" rotWithShape="0"/>
                </a:effectLst>
                <a:ea typeface="文鼎新藝體" panose="02010609010101010101" pitchFamily="49" charset="-120"/>
                <a:hlinkClick r:id="rId12"/>
              </a:rPr>
              <a:t>越戰越勇 所向披靡</a:t>
            </a:r>
            <a:endParaRPr lang="zh-TW" altLang="en-US" sz="3600" b="0" cap="none" spc="0" dirty="0">
              <a:ln w="0"/>
              <a:solidFill>
                <a:srgbClr val="A6C0A4"/>
              </a:solidFill>
              <a:effectLst>
                <a:reflection blurRad="6350" stA="53000" endA="300" endPos="35500" dir="5400000" sy="-90000" algn="bl" rotWithShape="0"/>
              </a:effectLst>
              <a:ea typeface="文鼎新藝體" panose="02010609010101010101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0777" y="2349478"/>
            <a:ext cx="2420322" cy="345673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807873" y="1480276"/>
            <a:ext cx="38779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文鼎新藝體" panose="02010609010101010101" pitchFamily="49" charset="-120"/>
                <a:hlinkClick r:id="rId14"/>
              </a:rPr>
              <a:t>森林中的音樂精靈</a:t>
            </a:r>
            <a:endParaRPr lang="zh-TW" altLang="en-US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文鼎新藝體" panose="02010609010101010101" pitchFamily="49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275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5" grpId="0"/>
      <p:bldP spid="6" grpId="0"/>
      <p:bldP spid="10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36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</a:t>
            </a:r>
            <a:r>
              <a:rPr lang="en-US" altLang="zh-TW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5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20463" y="3422952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強大的家長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後援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2759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15" y="186631"/>
            <a:ext cx="5832000" cy="63219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015" y="186631"/>
            <a:ext cx="4497835" cy="64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336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3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</a:t>
            </a:r>
            <a:r>
              <a:rPr lang="en-US" altLang="zh-TW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6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38818" y="3422952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語文教育績優學校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9645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菱形 11"/>
          <p:cNvSpPr/>
          <p:nvPr/>
        </p:nvSpPr>
        <p:spPr>
          <a:xfrm>
            <a:off x="5179890" y="3474526"/>
            <a:ext cx="648000" cy="648000"/>
          </a:xfrm>
          <a:prstGeom prst="diamon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3529645" y="1580709"/>
            <a:ext cx="1497910" cy="2449008"/>
            <a:chOff x="3788711" y="1560734"/>
            <a:chExt cx="1497910" cy="2449008"/>
          </a:xfrm>
        </p:grpSpPr>
        <p:sp>
          <p:nvSpPr>
            <p:cNvPr id="6" name="文本框 5"/>
            <p:cNvSpPr txBox="1"/>
            <p:nvPr/>
          </p:nvSpPr>
          <p:spPr>
            <a:xfrm>
              <a:off x="3788711" y="1560734"/>
              <a:ext cx="1015663" cy="21860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5400" b="1" dirty="0" smtClean="0">
                  <a:solidFill>
                    <a:srgbClr val="865B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   錄</a:t>
              </a:r>
              <a:endParaRPr lang="zh-CN" altLang="en-US" sz="5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609513" y="1581833"/>
              <a:ext cx="677108" cy="242790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CONTENTS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061043" y="298316"/>
            <a:ext cx="5836704" cy="681064"/>
            <a:chOff x="4389121" y="1084217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自我領導力燈塔學校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29A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94196" y="1081304"/>
            <a:ext cx="5836704" cy="681064"/>
            <a:chOff x="4389121" y="108421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參與式校園改造方案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081020" y="1888497"/>
            <a:ext cx="5836704" cy="681064"/>
            <a:chOff x="4389121" y="1084217"/>
            <a:chExt cx="6309360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雙語教學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B092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094196" y="2674212"/>
            <a:ext cx="5836704" cy="681064"/>
            <a:chOff x="4389121" y="1084217"/>
            <a:chExt cx="6309360" cy="736216"/>
          </a:xfrm>
        </p:grpSpPr>
        <p:sp>
          <p:nvSpPr>
            <p:cNvPr id="38" name="五边形 3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多元社團建構展能鷹架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五边形 37"/>
          <p:cNvSpPr/>
          <p:nvPr/>
        </p:nvSpPr>
        <p:spPr>
          <a:xfrm flipH="1">
            <a:off x="5104219" y="5010047"/>
            <a:ext cx="5836704" cy="681064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學校課程架構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五边形 37"/>
          <p:cNvSpPr/>
          <p:nvPr/>
        </p:nvSpPr>
        <p:spPr>
          <a:xfrm flipH="1">
            <a:off x="5104219" y="4231625"/>
            <a:ext cx="5836704" cy="681064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推</a:t>
            </a:r>
            <a:r>
              <a:rPr lang="zh-TW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展語文教育績優學校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五边形 37"/>
          <p:cNvSpPr/>
          <p:nvPr/>
        </p:nvSpPr>
        <p:spPr>
          <a:xfrm flipH="1">
            <a:off x="5094196" y="3453203"/>
            <a:ext cx="5836704" cy="681064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後援</a:t>
            </a:r>
            <a:r>
              <a:rPr lang="zh-TW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力量強大的家長燈塔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39"/>
          <p:cNvSpPr txBox="1"/>
          <p:nvPr/>
        </p:nvSpPr>
        <p:spPr>
          <a:xfrm>
            <a:off x="5260051" y="3593680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TW" sz="20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endParaRPr lang="zh-CN" altLang="en-US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菱形 41"/>
          <p:cNvSpPr/>
          <p:nvPr/>
        </p:nvSpPr>
        <p:spPr>
          <a:xfrm>
            <a:off x="5237719" y="4241680"/>
            <a:ext cx="648000" cy="648000"/>
          </a:xfrm>
          <a:prstGeom prst="diamon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菱形 42"/>
          <p:cNvSpPr/>
          <p:nvPr/>
        </p:nvSpPr>
        <p:spPr>
          <a:xfrm>
            <a:off x="5214971" y="5020102"/>
            <a:ext cx="648000" cy="648000"/>
          </a:xfrm>
          <a:prstGeom prst="diamon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文本框 39"/>
          <p:cNvSpPr txBox="1"/>
          <p:nvPr/>
        </p:nvSpPr>
        <p:spPr>
          <a:xfrm>
            <a:off x="5337843" y="4372102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TW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2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39"/>
          <p:cNvSpPr txBox="1"/>
          <p:nvPr/>
        </p:nvSpPr>
        <p:spPr>
          <a:xfrm>
            <a:off x="5310688" y="5150524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TW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20363" y="-8386763"/>
            <a:ext cx="2531318" cy="180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6" y="804547"/>
            <a:ext cx="3276000" cy="442039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852" y="3597537"/>
            <a:ext cx="627942" cy="536494"/>
          </a:xfrm>
          <a:prstGeom prst="rect">
            <a:avLst/>
          </a:prstGeom>
        </p:spPr>
      </p:pic>
      <p:sp>
        <p:nvSpPr>
          <p:cNvPr id="11" name="流程圖: 決策 10"/>
          <p:cNvSpPr/>
          <p:nvPr/>
        </p:nvSpPr>
        <p:spPr>
          <a:xfrm>
            <a:off x="5213043" y="3481405"/>
            <a:ext cx="594000" cy="594000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7030A0"/>
              </a:solidFill>
              <a:latin typeface="Adobe Gothic Std B"/>
            </a:endParaRPr>
          </a:p>
        </p:txBody>
      </p:sp>
      <p:sp>
        <p:nvSpPr>
          <p:cNvPr id="46" name="文本框 39"/>
          <p:cNvSpPr txBox="1"/>
          <p:nvPr/>
        </p:nvSpPr>
        <p:spPr>
          <a:xfrm>
            <a:off x="5253315" y="3574910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0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6980108" y="799295"/>
            <a:ext cx="2722124" cy="2444498"/>
            <a:chOff x="5494648" y="1971929"/>
            <a:chExt cx="2722124" cy="2444498"/>
          </a:xfrm>
        </p:grpSpPr>
        <p:sp>
          <p:nvSpPr>
            <p:cNvPr id="35" name="Freeform 42"/>
            <p:cNvSpPr>
              <a:spLocks/>
            </p:cNvSpPr>
            <p:nvPr/>
          </p:nvSpPr>
          <p:spPr bwMode="auto">
            <a:xfrm>
              <a:off x="5494648" y="1971929"/>
              <a:ext cx="2722124" cy="2444498"/>
            </a:xfrm>
            <a:custGeom>
              <a:avLst/>
              <a:gdLst>
                <a:gd name="T0" fmla="*/ 1149 w 1149"/>
                <a:gd name="T1" fmla="*/ 515 h 1030"/>
                <a:gd name="T2" fmla="*/ 1019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19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36" name="Freeform 43"/>
            <p:cNvSpPr>
              <a:spLocks noEditPoints="1"/>
            </p:cNvSpPr>
            <p:nvPr/>
          </p:nvSpPr>
          <p:spPr bwMode="auto">
            <a:xfrm>
              <a:off x="5494648" y="1971929"/>
              <a:ext cx="2722124" cy="2444498"/>
            </a:xfrm>
            <a:custGeom>
              <a:avLst/>
              <a:gdLst>
                <a:gd name="T0" fmla="*/ 1019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19 w 1149"/>
                <a:gd name="T9" fmla="*/ 618 h 1030"/>
                <a:gd name="T10" fmla="*/ 1149 w 1149"/>
                <a:gd name="T11" fmla="*/ 515 h 1030"/>
                <a:gd name="T12" fmla="*/ 1019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19" y="412"/>
                  </a:move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B0927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941946" y="2640739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zh-TW" altLang="en-US" sz="3200" dirty="0" smtClean="0">
                  <a:ea typeface="微软雅黑" panose="020B0503020204020204" pitchFamily="34" charset="-122"/>
                </a:rPr>
                <a:t>本土語</a:t>
              </a:r>
              <a:endParaRPr lang="en-US" altLang="zh-TW" sz="3200" dirty="0" smtClean="0">
                <a:ea typeface="微软雅黑" panose="020B0503020204020204" pitchFamily="34" charset="-122"/>
              </a:endParaRPr>
            </a:p>
            <a:p>
              <a:r>
                <a:rPr lang="zh-TW" altLang="en-US" sz="3200" dirty="0" smtClean="0">
                  <a:ea typeface="微软雅黑" panose="020B0503020204020204" pitchFamily="34" charset="-122"/>
                </a:rPr>
                <a:t>口說藝術</a:t>
              </a:r>
              <a:endParaRPr lang="zh-CN" altLang="en-US" sz="32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931035" y="752442"/>
            <a:ext cx="2719821" cy="2444498"/>
            <a:chOff x="3452191" y="1971929"/>
            <a:chExt cx="2719821" cy="2444498"/>
          </a:xfrm>
        </p:grpSpPr>
        <p:sp>
          <p:nvSpPr>
            <p:cNvPr id="40" name="Freeform 44"/>
            <p:cNvSpPr>
              <a:spLocks/>
            </p:cNvSpPr>
            <p:nvPr/>
          </p:nvSpPr>
          <p:spPr bwMode="auto">
            <a:xfrm>
              <a:off x="3452191" y="1971929"/>
              <a:ext cx="2719821" cy="2444498"/>
            </a:xfrm>
            <a:custGeom>
              <a:avLst/>
              <a:gdLst>
                <a:gd name="T0" fmla="*/ 1148 w 1148"/>
                <a:gd name="T1" fmla="*/ 515 h 1030"/>
                <a:gd name="T2" fmla="*/ 1019 w 1148"/>
                <a:gd name="T3" fmla="*/ 412 h 1030"/>
                <a:gd name="T4" fmla="*/ 515 w 1148"/>
                <a:gd name="T5" fmla="*/ 0 h 1030"/>
                <a:gd name="T6" fmla="*/ 0 w 1148"/>
                <a:gd name="T7" fmla="*/ 515 h 1030"/>
                <a:gd name="T8" fmla="*/ 515 w 1148"/>
                <a:gd name="T9" fmla="*/ 1030 h 1030"/>
                <a:gd name="T10" fmla="*/ 1019 w 1148"/>
                <a:gd name="T11" fmla="*/ 618 h 1030"/>
                <a:gd name="T12" fmla="*/ 1148 w 1148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8" h="1030">
                  <a:moveTo>
                    <a:pt x="1148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lnTo>
                    <a:pt x="1148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41" name="Freeform 45"/>
            <p:cNvSpPr>
              <a:spLocks noEditPoints="1"/>
            </p:cNvSpPr>
            <p:nvPr/>
          </p:nvSpPr>
          <p:spPr bwMode="auto">
            <a:xfrm>
              <a:off x="3452191" y="1971929"/>
              <a:ext cx="2719821" cy="2444498"/>
            </a:xfrm>
            <a:custGeom>
              <a:avLst/>
              <a:gdLst>
                <a:gd name="T0" fmla="*/ 1019 w 1148"/>
                <a:gd name="T1" fmla="*/ 412 h 1030"/>
                <a:gd name="T2" fmla="*/ 515 w 1148"/>
                <a:gd name="T3" fmla="*/ 0 h 1030"/>
                <a:gd name="T4" fmla="*/ 0 w 1148"/>
                <a:gd name="T5" fmla="*/ 515 h 1030"/>
                <a:gd name="T6" fmla="*/ 515 w 1148"/>
                <a:gd name="T7" fmla="*/ 1030 h 1030"/>
                <a:gd name="T8" fmla="*/ 1019 w 1148"/>
                <a:gd name="T9" fmla="*/ 618 h 1030"/>
                <a:gd name="T10" fmla="*/ 1148 w 1148"/>
                <a:gd name="T11" fmla="*/ 515 h 1030"/>
                <a:gd name="T12" fmla="*/ 1019 w 1148"/>
                <a:gd name="T13" fmla="*/ 412 h 1030"/>
                <a:gd name="T14" fmla="*/ 515 w 1148"/>
                <a:gd name="T15" fmla="*/ 979 h 1030"/>
                <a:gd name="T16" fmla="*/ 51 w 1148"/>
                <a:gd name="T17" fmla="*/ 515 h 1030"/>
                <a:gd name="T18" fmla="*/ 515 w 1148"/>
                <a:gd name="T19" fmla="*/ 51 h 1030"/>
                <a:gd name="T20" fmla="*/ 979 w 1148"/>
                <a:gd name="T21" fmla="*/ 515 h 1030"/>
                <a:gd name="T22" fmla="*/ 515 w 1148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8" h="1030">
                  <a:moveTo>
                    <a:pt x="1019" y="412"/>
                  </a:move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cubicBezTo>
                    <a:pt x="1148" y="515"/>
                    <a:pt x="1148" y="515"/>
                    <a:pt x="1148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8" y="979"/>
                    <a:pt x="51" y="771"/>
                    <a:pt x="51" y="515"/>
                  </a:cubicBezTo>
                  <a:cubicBezTo>
                    <a:pt x="51" y="259"/>
                    <a:pt x="258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796099" y="2948644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zh-TW" altLang="en-US" sz="3200" dirty="0">
                  <a:ea typeface="微软雅黑" panose="020B0503020204020204" pitchFamily="34" charset="-122"/>
                </a:rPr>
                <a:t>語文競賽</a:t>
              </a:r>
              <a:endParaRPr lang="zh-CN" altLang="en-US" sz="32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03516" y="908560"/>
            <a:ext cx="2722124" cy="2444498"/>
            <a:chOff x="1408582" y="1971929"/>
            <a:chExt cx="2722124" cy="2444498"/>
          </a:xfrm>
        </p:grpSpPr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1408582" y="1971929"/>
              <a:ext cx="2722124" cy="2444498"/>
            </a:xfrm>
            <a:custGeom>
              <a:avLst/>
              <a:gdLst>
                <a:gd name="T0" fmla="*/ 1149 w 1149"/>
                <a:gd name="T1" fmla="*/ 515 h 1030"/>
                <a:gd name="T2" fmla="*/ 1020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20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20" y="412"/>
                    <a:pt x="1020" y="412"/>
                    <a:pt x="1020" y="412"/>
                  </a:cubicBez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lnTo>
                    <a:pt x="1149" y="5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2700000" scaled="1"/>
              <a:tileRect/>
            </a:gradFill>
            <a:ln w="19050">
              <a:solidFill>
                <a:srgbClr val="F29A5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1408582" y="1971929"/>
              <a:ext cx="2722124" cy="2444498"/>
            </a:xfrm>
            <a:custGeom>
              <a:avLst/>
              <a:gdLst>
                <a:gd name="T0" fmla="*/ 1020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20 w 1149"/>
                <a:gd name="T9" fmla="*/ 618 h 1030"/>
                <a:gd name="T10" fmla="*/ 1149 w 1149"/>
                <a:gd name="T11" fmla="*/ 515 h 1030"/>
                <a:gd name="T12" fmla="*/ 1020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20" y="412"/>
                  </a:move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20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rgbClr val="F29A5B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718658" y="2941796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000">
                  <a:solidFill>
                    <a:srgbClr val="605E5E"/>
                  </a:solidFill>
                  <a:latin typeface="Impact" panose="020B0806030902050204" pitchFamily="34" charset="0"/>
                  <a:cs typeface="Aharoni" panose="02010803020104030203" pitchFamily="2" charset="-79"/>
                </a:defRPr>
              </a:lvl1pPr>
            </a:lstStyle>
            <a:p>
              <a:r>
                <a:rPr lang="zh-TW" altLang="en-US" sz="3200" dirty="0">
                  <a:ea typeface="微软雅黑" panose="020B0503020204020204" pitchFamily="34" charset="-122"/>
                </a:rPr>
                <a:t>英語競賽</a:t>
              </a:r>
              <a:endParaRPr lang="zh-CN" altLang="en-US" sz="3200" dirty="0"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505" y="3388053"/>
            <a:ext cx="2408741" cy="2772568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235692" y="3367888"/>
            <a:ext cx="4102210" cy="2914141"/>
            <a:chOff x="235692" y="3367888"/>
            <a:chExt cx="4102210" cy="291414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692" y="3405390"/>
              <a:ext cx="2035558" cy="2876639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241" y="3367888"/>
              <a:ext cx="1999661" cy="2914141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7045217" y="2313932"/>
            <a:ext cx="4403522" cy="3826524"/>
            <a:chOff x="7045217" y="2313932"/>
            <a:chExt cx="4403522" cy="382652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5217" y="3367888"/>
              <a:ext cx="1963305" cy="2772568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55820" y="2313932"/>
              <a:ext cx="1992919" cy="30721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73444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3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</a:t>
            </a:r>
            <a:r>
              <a:rPr lang="en-US" altLang="zh-TW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6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7816" y="357319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學校課程架構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821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60" y="-959006"/>
            <a:ext cx="9212622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95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0"/>
            <a:ext cx="15450095" cy="633453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83665" y="1660643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創意辦學，打造尚仁希望</a:t>
            </a:r>
            <a:r>
              <a:rPr lang="zh-TW" altLang="en-US" sz="36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</a:t>
            </a:r>
            <a:endParaRPr lang="zh-TW" altLang="en-US" sz="36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sz="36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用心陪伴，搭建孩子邁向成功卓越之路</a:t>
            </a:r>
          </a:p>
        </p:txBody>
      </p:sp>
      <p:sp>
        <p:nvSpPr>
          <p:cNvPr id="2" name="矩形 1"/>
          <p:cNvSpPr/>
          <p:nvPr/>
        </p:nvSpPr>
        <p:spPr>
          <a:xfrm>
            <a:off x="2436982" y="2967335"/>
            <a:ext cx="7318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文鼎新藝體" panose="02010609010101010101" pitchFamily="49" charset="-120"/>
              </a:rPr>
              <a:t>孩子的未來  需要您一起陪伴與支持</a:t>
            </a:r>
            <a:endParaRPr lang="en-US" altLang="zh-TW" sz="36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文鼎新藝體" panose="02010609010101010101" pitchFamily="49" charset="-120"/>
            </a:endParaRPr>
          </a:p>
          <a:p>
            <a:pPr algn="ctr"/>
            <a:r>
              <a:rPr lang="zh-TW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文鼎新藝體" panose="02010609010101010101" pitchFamily="49" charset="-120"/>
              </a:rPr>
              <a:t>讓我們一起</a:t>
            </a:r>
            <a:r>
              <a:rPr lang="zh-TW" alt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文鼎新藝體" panose="02010609010101010101" pitchFamily="49" charset="-120"/>
              </a:rPr>
              <a:t>努力</a:t>
            </a:r>
            <a:r>
              <a:rPr lang="en-US" altLang="zh-TW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!</a:t>
            </a:r>
            <a:endParaRPr lang="zh-TW" alt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文鼎新藝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75831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04604" y="342295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自我領導力燈塔學校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6235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91745" y="0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自我領導力燈塔學校</a:t>
            </a:r>
            <a:endParaRPr lang="zh-CN" altLang="en-US" sz="36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717971" y="5085185"/>
            <a:ext cx="648072" cy="648072"/>
            <a:chOff x="1424975" y="5013176"/>
            <a:chExt cx="648072" cy="648072"/>
          </a:xfrm>
        </p:grpSpPr>
        <p:sp>
          <p:nvSpPr>
            <p:cNvPr id="40" name="矩形 39"/>
            <p:cNvSpPr/>
            <p:nvPr/>
          </p:nvSpPr>
          <p:spPr>
            <a:xfrm>
              <a:off x="1424975" y="5013176"/>
              <a:ext cx="648072" cy="648072"/>
            </a:xfrm>
            <a:prstGeom prst="rect">
              <a:avLst/>
            </a:prstGeom>
            <a:solidFill>
              <a:srgbClr val="B09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KSO_Shape"/>
            <p:cNvSpPr>
              <a:spLocks/>
            </p:cNvSpPr>
            <p:nvPr/>
          </p:nvSpPr>
          <p:spPr bwMode="auto">
            <a:xfrm>
              <a:off x="1507572" y="5097785"/>
              <a:ext cx="482878" cy="478854"/>
            </a:xfrm>
            <a:custGeom>
              <a:avLst/>
              <a:gdLst>
                <a:gd name="T0" fmla="*/ 0 w 1438275"/>
                <a:gd name="T1" fmla="*/ 2252360 h 1425575"/>
                <a:gd name="T2" fmla="*/ 365180 w 1438275"/>
                <a:gd name="T3" fmla="*/ 2252360 h 1425575"/>
                <a:gd name="T4" fmla="*/ 365180 w 1438275"/>
                <a:gd name="T5" fmla="*/ 2946274 h 1425575"/>
                <a:gd name="T6" fmla="*/ 2979731 w 1438275"/>
                <a:gd name="T7" fmla="*/ 2946274 h 1425575"/>
                <a:gd name="T8" fmla="*/ 2979731 w 1438275"/>
                <a:gd name="T9" fmla="*/ 2252360 h 1425575"/>
                <a:gd name="T10" fmla="*/ 3341959 w 1438275"/>
                <a:gd name="T11" fmla="*/ 2252360 h 1425575"/>
                <a:gd name="T12" fmla="*/ 3341959 w 1438275"/>
                <a:gd name="T13" fmla="*/ 3315771 h 1425575"/>
                <a:gd name="T14" fmla="*/ 0 w 1438275"/>
                <a:gd name="T15" fmla="*/ 3315771 h 1425575"/>
                <a:gd name="T16" fmla="*/ 1209893 w 1438275"/>
                <a:gd name="T17" fmla="*/ 0 h 1425575"/>
                <a:gd name="T18" fmla="*/ 2154199 w 1438275"/>
                <a:gd name="T19" fmla="*/ 0 h 1425575"/>
                <a:gd name="T20" fmla="*/ 2154199 w 1438275"/>
                <a:gd name="T21" fmla="*/ 1183932 h 1425575"/>
                <a:gd name="T22" fmla="*/ 2725946 w 1438275"/>
                <a:gd name="T23" fmla="*/ 1183932 h 1425575"/>
                <a:gd name="T24" fmla="*/ 1682783 w 1438275"/>
                <a:gd name="T25" fmla="*/ 2632679 h 1425575"/>
                <a:gd name="T26" fmla="*/ 1681307 w 1438275"/>
                <a:gd name="T27" fmla="*/ 2632679 h 1425575"/>
                <a:gd name="T28" fmla="*/ 638144 w 1438275"/>
                <a:gd name="T29" fmla="*/ 1183932 h 1425575"/>
                <a:gd name="T30" fmla="*/ 1209893 w 1438275"/>
                <a:gd name="T31" fmla="*/ 1183932 h 14255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38275" h="1425575">
                  <a:moveTo>
                    <a:pt x="0" y="968375"/>
                  </a:moveTo>
                  <a:lnTo>
                    <a:pt x="157162" y="968375"/>
                  </a:lnTo>
                  <a:lnTo>
                    <a:pt x="157162" y="1266715"/>
                  </a:lnTo>
                  <a:lnTo>
                    <a:pt x="1282383" y="1266715"/>
                  </a:lnTo>
                  <a:lnTo>
                    <a:pt x="1282383" y="968375"/>
                  </a:lnTo>
                  <a:lnTo>
                    <a:pt x="1438275" y="968375"/>
                  </a:lnTo>
                  <a:lnTo>
                    <a:pt x="1438275" y="1425575"/>
                  </a:lnTo>
                  <a:lnTo>
                    <a:pt x="0" y="1425575"/>
                  </a:lnTo>
                  <a:lnTo>
                    <a:pt x="0" y="968375"/>
                  </a:lnTo>
                  <a:close/>
                  <a:moveTo>
                    <a:pt x="520700" y="0"/>
                  </a:moveTo>
                  <a:lnTo>
                    <a:pt x="927100" y="0"/>
                  </a:lnTo>
                  <a:lnTo>
                    <a:pt x="927100" y="509017"/>
                  </a:lnTo>
                  <a:lnTo>
                    <a:pt x="1173162" y="509017"/>
                  </a:lnTo>
                  <a:lnTo>
                    <a:pt x="724217" y="1131888"/>
                  </a:lnTo>
                  <a:lnTo>
                    <a:pt x="723582" y="1131888"/>
                  </a:lnTo>
                  <a:lnTo>
                    <a:pt x="274637" y="509017"/>
                  </a:lnTo>
                  <a:lnTo>
                    <a:pt x="520700" y="509017"/>
                  </a:lnTo>
                  <a:lnTo>
                    <a:pt x="5207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740656" y="2132856"/>
            <a:ext cx="4371569" cy="2336853"/>
            <a:chOff x="3740656" y="2132856"/>
            <a:chExt cx="4371569" cy="2336853"/>
          </a:xfrm>
        </p:grpSpPr>
        <p:grpSp>
          <p:nvGrpSpPr>
            <p:cNvPr id="43" name="组合 42"/>
            <p:cNvGrpSpPr/>
            <p:nvPr/>
          </p:nvGrpSpPr>
          <p:grpSpPr>
            <a:xfrm>
              <a:off x="3740656" y="2132856"/>
              <a:ext cx="4371569" cy="2336853"/>
              <a:chOff x="3452623" y="2276871"/>
              <a:chExt cx="4371569" cy="233685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3452623" y="2276871"/>
                <a:ext cx="2343921" cy="1168427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rgbClr val="F29A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auto">
              <a:xfrm flipV="1">
                <a:off x="5480271" y="3445297"/>
                <a:ext cx="2343921" cy="1168427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rgbClr val="F29A5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3740656" y="2132856"/>
              <a:ext cx="4371569" cy="2336853"/>
              <a:chOff x="3452623" y="2276871"/>
              <a:chExt cx="4371569" cy="233685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Freeform 7"/>
              <p:cNvSpPr>
                <a:spLocks/>
              </p:cNvSpPr>
              <p:nvPr/>
            </p:nvSpPr>
            <p:spPr bwMode="auto">
              <a:xfrm flipV="1">
                <a:off x="3452623" y="3445297"/>
                <a:ext cx="2343921" cy="1168427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rgbClr val="A5C0A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5480271" y="2276871"/>
                <a:ext cx="2343921" cy="1168427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rgbClr val="A5C0A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5" name="椭圆 44"/>
            <p:cNvSpPr/>
            <p:nvPr/>
          </p:nvSpPr>
          <p:spPr>
            <a:xfrm>
              <a:off x="4156060" y="2547334"/>
              <a:ext cx="1507893" cy="1507893"/>
            </a:xfrm>
            <a:prstGeom prst="ellipse">
              <a:avLst/>
            </a:prstGeom>
            <a:noFill/>
            <a:ln w="25400">
              <a:solidFill>
                <a:srgbClr val="F29A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188928" y="2547333"/>
              <a:ext cx="1507893" cy="1507893"/>
            </a:xfrm>
            <a:prstGeom prst="ellipse">
              <a:avLst/>
            </a:prstGeom>
            <a:noFill/>
            <a:ln w="25400">
              <a:solidFill>
                <a:srgbClr val="F29A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107729" y="2953687"/>
              <a:ext cx="1447832" cy="772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r>
                <a:rPr lang="zh-TW" altLang="en-US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年榮獲</a:t>
              </a:r>
              <a:endParaRPr lang="en-US" altLang="zh-CN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30000"/>
                </a:lnSpc>
              </a:pPr>
              <a:r>
                <a:rPr lang="zh-TW" altLang="en-US" sz="1600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燈塔學校認證</a:t>
              </a:r>
              <a:endParaRPr lang="zh-CN" altLang="en-US" sz="16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171910" y="2900797"/>
              <a:ext cx="1447832" cy="772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TW" altLang="en-US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年通過</a:t>
              </a:r>
              <a:endParaRPr lang="en-US" altLang="zh-TW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30000"/>
                </a:lnSpc>
              </a:pPr>
              <a:r>
                <a:rPr lang="zh-TW" altLang="en-US" sz="1600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燈塔</a:t>
              </a:r>
              <a:r>
                <a:rPr lang="zh-TW" altLang="en-US" sz="1600" b="1" dirty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遠端</a:t>
              </a:r>
              <a:r>
                <a:rPr lang="zh-TW" altLang="en-US" sz="1600" b="1" dirty="0" smtClean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複</a:t>
              </a:r>
              <a:r>
                <a:rPr lang="zh-TW" altLang="en-US" sz="1600" b="1" dirty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評</a:t>
              </a:r>
              <a:endParaRPr lang="zh-CN" altLang="en-US" sz="16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椭圆 53"/>
          <p:cNvSpPr/>
          <p:nvPr/>
        </p:nvSpPr>
        <p:spPr>
          <a:xfrm>
            <a:off x="1729466" y="2397861"/>
            <a:ext cx="2062279" cy="2062278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8066170" y="2266116"/>
            <a:ext cx="2062279" cy="2070335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MH_Text_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9507" y="5036208"/>
            <a:ext cx="8064837" cy="10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TW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TW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燈塔遠端複評所獲得的肯定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46"/>
          <p:cNvSpPr txBox="1"/>
          <p:nvPr/>
        </p:nvSpPr>
        <p:spPr>
          <a:xfrm>
            <a:off x="1881649" y="2958625"/>
            <a:ext cx="1620957" cy="77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TW" altLang="en-US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年導入</a:t>
            </a:r>
            <a:endParaRPr lang="en-US" altLang="zh-CN" b="1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TW" altLang="en-US" sz="16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自我領導力教育</a:t>
            </a:r>
            <a:endParaRPr lang="zh-CN" altLang="en-US" sz="1600" b="1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47"/>
          <p:cNvSpPr txBox="1"/>
          <p:nvPr/>
        </p:nvSpPr>
        <p:spPr>
          <a:xfrm>
            <a:off x="8373393" y="2923132"/>
            <a:ext cx="1447832" cy="77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TW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TW" altLang="en-US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年挑戰</a:t>
            </a:r>
            <a:endParaRPr lang="en-US" altLang="zh-TW" b="1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TW" altLang="en-US" sz="16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燈塔</a:t>
            </a:r>
            <a:r>
              <a:rPr lang="zh-TW" altLang="en-US" sz="16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實體</a:t>
            </a:r>
            <a:r>
              <a:rPr lang="zh-TW" altLang="en-US" sz="16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複</a:t>
            </a:r>
            <a:r>
              <a:rPr lang="zh-TW" altLang="en-US" sz="16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評</a:t>
            </a:r>
            <a:endParaRPr lang="zh-CN" altLang="en-US" sz="1600" b="1" dirty="0" smtClean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8853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4732458" y="1090374"/>
            <a:ext cx="2198381" cy="4301323"/>
            <a:chOff x="4732458" y="1090374"/>
            <a:chExt cx="2198381" cy="4301323"/>
          </a:xfrm>
        </p:grpSpPr>
        <p:grpSp>
          <p:nvGrpSpPr>
            <p:cNvPr id="25" name="组合 24"/>
            <p:cNvGrpSpPr/>
            <p:nvPr/>
          </p:nvGrpSpPr>
          <p:grpSpPr>
            <a:xfrm>
              <a:off x="4732458" y="1090374"/>
              <a:ext cx="2198381" cy="4301323"/>
              <a:chOff x="8180116" y="3227389"/>
              <a:chExt cx="952773" cy="2522537"/>
            </a:xfrm>
          </p:grpSpPr>
          <p:sp>
            <p:nvSpPr>
              <p:cNvPr id="26" name="MH_Other_3"/>
              <p:cNvSpPr/>
              <p:nvPr>
                <p:custDataLst>
                  <p:tags r:id="rId9"/>
                </p:custDataLst>
              </p:nvPr>
            </p:nvSpPr>
            <p:spPr>
              <a:xfrm>
                <a:off x="8180116" y="3227389"/>
                <a:ext cx="931863" cy="2522537"/>
              </a:xfrm>
              <a:custGeom>
                <a:avLst/>
                <a:gdLst>
                  <a:gd name="connsiteX0" fmla="*/ 0 w 1157184"/>
                  <a:gd name="connsiteY0" fmla="*/ 0 h 3131898"/>
                  <a:gd name="connsiteX1" fmla="*/ 1157184 w 1157184"/>
                  <a:gd name="connsiteY1" fmla="*/ 0 h 3131898"/>
                  <a:gd name="connsiteX2" fmla="*/ 1157184 w 1157184"/>
                  <a:gd name="connsiteY2" fmla="*/ 2718297 h 3131898"/>
                  <a:gd name="connsiteX3" fmla="*/ 578592 w 1157184"/>
                  <a:gd name="connsiteY3" fmla="*/ 3131898 h 3131898"/>
                  <a:gd name="connsiteX4" fmla="*/ 0 w 1157184"/>
                  <a:gd name="connsiteY4" fmla="*/ 2718297 h 313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184" h="3131898">
                    <a:moveTo>
                      <a:pt x="0" y="0"/>
                    </a:moveTo>
                    <a:lnTo>
                      <a:pt x="1157184" y="0"/>
                    </a:lnTo>
                    <a:lnTo>
                      <a:pt x="1157184" y="2718297"/>
                    </a:lnTo>
                    <a:lnTo>
                      <a:pt x="578592" y="3131898"/>
                    </a:lnTo>
                    <a:lnTo>
                      <a:pt x="0" y="2718297"/>
                    </a:lnTo>
                    <a:close/>
                  </a:path>
                </a:pathLst>
              </a:custGeom>
              <a:solidFill>
                <a:srgbClr val="F2F2F2"/>
              </a:solidFill>
              <a:ln w="2540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108000" rIns="0" bIns="0"/>
              <a:lstStyle/>
              <a:p>
                <a:pPr algn="ctr">
                  <a:defRPr/>
                </a:pPr>
                <a:endParaRPr lang="zh-CN" altLang="en-US" sz="1500" kern="0" dirty="0">
                  <a:ln w="18415" cmpd="sng">
                    <a:noFill/>
                    <a:prstDash val="solid"/>
                  </a:ln>
                  <a:solidFill>
                    <a:srgbClr val="B09278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27" name="MH_SubTitle_6"/>
              <p:cNvSpPr/>
              <p:nvPr>
                <p:custDataLst>
                  <p:tags r:id="rId10"/>
                </p:custDataLst>
              </p:nvPr>
            </p:nvSpPr>
            <p:spPr>
              <a:xfrm>
                <a:off x="8201026" y="3636773"/>
                <a:ext cx="931863" cy="1895666"/>
              </a:xfrm>
              <a:custGeom>
                <a:avLst/>
                <a:gdLst>
                  <a:gd name="connsiteX0" fmla="*/ 0 w 1157185"/>
                  <a:gd name="connsiteY0" fmla="*/ 0 h 2070751"/>
                  <a:gd name="connsiteX1" fmla="*/ 578592 w 1157185"/>
                  <a:gd name="connsiteY1" fmla="*/ 347931 h 2070751"/>
                  <a:gd name="connsiteX2" fmla="*/ 1157185 w 1157185"/>
                  <a:gd name="connsiteY2" fmla="*/ 0 h 2070751"/>
                  <a:gd name="connsiteX3" fmla="*/ 1157185 w 1157185"/>
                  <a:gd name="connsiteY3" fmla="*/ 1722820 h 2070751"/>
                  <a:gd name="connsiteX4" fmla="*/ 578592 w 1157185"/>
                  <a:gd name="connsiteY4" fmla="*/ 2070751 h 2070751"/>
                  <a:gd name="connsiteX5" fmla="*/ 0 w 1157185"/>
                  <a:gd name="connsiteY5" fmla="*/ 1722820 h 2070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7185" h="2070751">
                    <a:moveTo>
                      <a:pt x="0" y="0"/>
                    </a:moveTo>
                    <a:lnTo>
                      <a:pt x="578592" y="347931"/>
                    </a:lnTo>
                    <a:lnTo>
                      <a:pt x="1157185" y="0"/>
                    </a:lnTo>
                    <a:lnTo>
                      <a:pt x="1157185" y="1722820"/>
                    </a:lnTo>
                    <a:lnTo>
                      <a:pt x="578592" y="2070751"/>
                    </a:lnTo>
                    <a:lnTo>
                      <a:pt x="0" y="1722820"/>
                    </a:lnTo>
                    <a:close/>
                  </a:path>
                </a:pathLst>
              </a:custGeom>
              <a:solidFill>
                <a:srgbClr val="B09277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tIns="252000" bIns="108000" anchor="ctr">
                <a:normAutofit/>
              </a:bodyPr>
              <a:lstStyle/>
              <a:p>
                <a:endPara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5550308" y="1090375"/>
              <a:ext cx="59984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TW" sz="4800" b="1" kern="0" dirty="0" smtClean="0">
                  <a:ln w="18415" cmpd="sng">
                    <a:noFill/>
                    <a:prstDash val="solid"/>
                  </a:ln>
                  <a:solidFill>
                    <a:srgbClr val="B09278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rPr>
                <a:t>C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B09278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1512" y="1090374"/>
            <a:ext cx="2150133" cy="4301323"/>
            <a:chOff x="7863606" y="3227389"/>
            <a:chExt cx="931863" cy="2522537"/>
          </a:xfrm>
        </p:grpSpPr>
        <p:sp>
          <p:nvSpPr>
            <p:cNvPr id="20" name="MH_Other_3"/>
            <p:cNvSpPr/>
            <p:nvPr>
              <p:custDataLst>
                <p:tags r:id="rId7"/>
              </p:custDataLst>
            </p:nvPr>
          </p:nvSpPr>
          <p:spPr>
            <a:xfrm>
              <a:off x="786360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F29A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rPr>
                <a:t>A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F29A5B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MH_SubTitle_6"/>
            <p:cNvSpPr/>
            <p:nvPr>
              <p:custDataLst>
                <p:tags r:id="rId8"/>
              </p:custDataLst>
            </p:nvPr>
          </p:nvSpPr>
          <p:spPr>
            <a:xfrm>
              <a:off x="7863606" y="3636773"/>
              <a:ext cx="931863" cy="1895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F29A5B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pPr>
                <a:lnSpc>
                  <a:spcPts val="216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針對燈塔評估量表</a:t>
              </a:r>
              <a:r>
                <a:rPr lang="en-US" altLang="zh-TW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3.0 </a:t>
              </a:r>
              <a:r>
                <a:rPr lang="zh-TW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中的</a:t>
              </a:r>
              <a:r>
                <a:rPr lang="en-US" altLang="zh-TW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27 </a:t>
              </a:r>
              <a:r>
                <a:rPr lang="zh-TW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項指標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，學校</a:t>
              </a:r>
              <a:r>
                <a:rPr lang="zh-TW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皆能提供充足的實例。在各個關注面向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皆展現</a:t>
              </a:r>
              <a:r>
                <a:rPr lang="zh-TW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出自</a:t>
              </a:r>
              <a:r>
                <a:rPr lang="en-US" altLang="zh-TW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2018 </a:t>
              </a:r>
              <a:r>
                <a:rPr lang="zh-TW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燈塔評鑑後長足的進步與創新</a:t>
              </a:r>
              <a:r>
                <a:rPr lang="zh-TW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414776" y="1090374"/>
            <a:ext cx="2183964" cy="4301323"/>
            <a:chOff x="8161598" y="2869369"/>
            <a:chExt cx="946525" cy="2522537"/>
          </a:xfrm>
        </p:grpSpPr>
        <p:sp>
          <p:nvSpPr>
            <p:cNvPr id="23" name="MH_Other_3"/>
            <p:cNvSpPr/>
            <p:nvPr>
              <p:custDataLst>
                <p:tags r:id="rId5"/>
              </p:custDataLst>
            </p:nvPr>
          </p:nvSpPr>
          <p:spPr>
            <a:xfrm>
              <a:off x="8161598" y="286936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A5C0A4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rPr>
                <a:t>B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A5C0A4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4" name="MH_SubTitle_6"/>
            <p:cNvSpPr/>
            <p:nvPr>
              <p:custDataLst>
                <p:tags r:id="rId6"/>
              </p:custDataLst>
            </p:nvPr>
          </p:nvSpPr>
          <p:spPr>
            <a:xfrm>
              <a:off x="8176260" y="3278752"/>
              <a:ext cx="931863" cy="1895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A5C0A4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Autofit/>
            </a:bodyPr>
            <a:lstStyle/>
            <a:p>
              <a:r>
                <a:rPr lang="zh-TW" altLang="en-US" sz="15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尚仁國小最顯著的亮點之一，</a:t>
              </a:r>
              <a:r>
                <a:rPr lang="zh-TW" altLang="en-US" sz="15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是具備</a:t>
              </a:r>
              <a:r>
                <a:rPr lang="zh-TW" altLang="en-US" sz="15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成熟的家長燈塔團隊，在 </a:t>
              </a:r>
              <a:r>
                <a:rPr lang="en-US" altLang="zh-TW" sz="15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 </a:t>
              </a:r>
              <a:r>
                <a:rPr lang="zh-TW" altLang="en-US" sz="15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沛德主辦的</a:t>
              </a:r>
              <a:r>
                <a:rPr lang="zh-TW" altLang="en-US" sz="15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</a:t>
              </a:r>
              <a:r>
                <a:rPr lang="zh-TW" altLang="en-US" sz="15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說明會能在大眾面前分享自我領導力教育的動人故事，大大地擴大了影響圈，成為</a:t>
              </a:r>
              <a:r>
                <a:rPr lang="zh-TW" altLang="en-US" sz="15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台灣</a:t>
              </a:r>
              <a:r>
                <a:rPr lang="zh-TW" altLang="en-US" sz="15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其他學校家長團隊的重要典範。</a:t>
              </a:r>
              <a:endParaRPr lang="zh-CN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964669" y="1090374"/>
            <a:ext cx="2150134" cy="4301323"/>
            <a:chOff x="8201026" y="3227389"/>
            <a:chExt cx="931863" cy="2522537"/>
          </a:xfrm>
        </p:grpSpPr>
        <p:sp>
          <p:nvSpPr>
            <p:cNvPr id="29" name="MH_Other_3"/>
            <p:cNvSpPr/>
            <p:nvPr>
              <p:custDataLst>
                <p:tags r:id="rId3"/>
              </p:custDataLst>
            </p:nvPr>
          </p:nvSpPr>
          <p:spPr>
            <a:xfrm>
              <a:off x="8201026" y="3227389"/>
              <a:ext cx="931863" cy="2522537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CN" sz="4800" b="1" kern="0" dirty="0" smtClean="0">
                  <a:ln w="18415" cmpd="sng">
                    <a:noFill/>
                    <a:prstDash val="solid"/>
                  </a:ln>
                  <a:solidFill>
                    <a:srgbClr val="C8D85B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rPr>
                <a:t>D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C8D85B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0" name="MH_SubTitle_6"/>
            <p:cNvSpPr/>
            <p:nvPr>
              <p:custDataLst>
                <p:tags r:id="rId4"/>
              </p:custDataLst>
            </p:nvPr>
          </p:nvSpPr>
          <p:spPr>
            <a:xfrm>
              <a:off x="8201026" y="3636773"/>
              <a:ext cx="931863" cy="1895666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C8D85B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9211297" y="1090374"/>
            <a:ext cx="2150134" cy="4301323"/>
            <a:chOff x="9211297" y="1090374"/>
            <a:chExt cx="2150134" cy="4301323"/>
          </a:xfrm>
        </p:grpSpPr>
        <p:sp>
          <p:nvSpPr>
            <p:cNvPr id="16" name="MH_Other_3"/>
            <p:cNvSpPr/>
            <p:nvPr>
              <p:custDataLst>
                <p:tags r:id="rId1"/>
              </p:custDataLst>
            </p:nvPr>
          </p:nvSpPr>
          <p:spPr>
            <a:xfrm>
              <a:off x="9211297" y="1090374"/>
              <a:ext cx="2150134" cy="4301323"/>
            </a:xfrm>
            <a:custGeom>
              <a:avLst/>
              <a:gdLst>
                <a:gd name="connsiteX0" fmla="*/ 0 w 1157184"/>
                <a:gd name="connsiteY0" fmla="*/ 0 h 3131898"/>
                <a:gd name="connsiteX1" fmla="*/ 1157184 w 1157184"/>
                <a:gd name="connsiteY1" fmla="*/ 0 h 3131898"/>
                <a:gd name="connsiteX2" fmla="*/ 1157184 w 1157184"/>
                <a:gd name="connsiteY2" fmla="*/ 2718297 h 3131898"/>
                <a:gd name="connsiteX3" fmla="*/ 578592 w 1157184"/>
                <a:gd name="connsiteY3" fmla="*/ 3131898 h 3131898"/>
                <a:gd name="connsiteX4" fmla="*/ 0 w 1157184"/>
                <a:gd name="connsiteY4" fmla="*/ 2718297 h 3131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7184" h="3131898">
                  <a:moveTo>
                    <a:pt x="0" y="0"/>
                  </a:moveTo>
                  <a:lnTo>
                    <a:pt x="1157184" y="0"/>
                  </a:lnTo>
                  <a:lnTo>
                    <a:pt x="1157184" y="2718297"/>
                  </a:lnTo>
                  <a:lnTo>
                    <a:pt x="578592" y="3131898"/>
                  </a:lnTo>
                  <a:lnTo>
                    <a:pt x="0" y="2718297"/>
                  </a:lnTo>
                  <a:close/>
                </a:path>
              </a:pathLst>
            </a:custGeom>
            <a:solidFill>
              <a:srgbClr val="F2F2F2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108000" rIns="0" bIns="0"/>
            <a:lstStyle/>
            <a:p>
              <a:pPr algn="ctr">
                <a:defRPr/>
              </a:pPr>
              <a:r>
                <a:rPr lang="en-US" altLang="zh-TW" sz="4800" b="1" kern="0" dirty="0">
                  <a:ln w="18415" cmpd="sng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dist="50800" dir="5400000" algn="t" rotWithShape="0">
                      <a:sysClr val="window" lastClr="FFFFFF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rPr>
                <a:t>E</a:t>
              </a:r>
              <a:endParaRPr lang="zh-CN" altLang="en-US" sz="4800" b="1" kern="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effectLst>
                  <a:outerShdw dist="50800" dir="5400000" algn="t" rotWithShape="0">
                    <a:sysClr val="window" lastClr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7" name="MH_SubTitle_6"/>
            <p:cNvSpPr/>
            <p:nvPr>
              <p:custDataLst>
                <p:tags r:id="rId2"/>
              </p:custDataLst>
            </p:nvPr>
          </p:nvSpPr>
          <p:spPr>
            <a:xfrm>
              <a:off x="9227830" y="1771699"/>
              <a:ext cx="2133601" cy="3247425"/>
            </a:xfrm>
            <a:custGeom>
              <a:avLst/>
              <a:gdLst>
                <a:gd name="connsiteX0" fmla="*/ 0 w 1157185"/>
                <a:gd name="connsiteY0" fmla="*/ 0 h 2070751"/>
                <a:gd name="connsiteX1" fmla="*/ 578592 w 1157185"/>
                <a:gd name="connsiteY1" fmla="*/ 347931 h 2070751"/>
                <a:gd name="connsiteX2" fmla="*/ 1157185 w 1157185"/>
                <a:gd name="connsiteY2" fmla="*/ 0 h 2070751"/>
                <a:gd name="connsiteX3" fmla="*/ 1157185 w 1157185"/>
                <a:gd name="connsiteY3" fmla="*/ 1722820 h 2070751"/>
                <a:gd name="connsiteX4" fmla="*/ 578592 w 1157185"/>
                <a:gd name="connsiteY4" fmla="*/ 2070751 h 2070751"/>
                <a:gd name="connsiteX5" fmla="*/ 0 w 1157185"/>
                <a:gd name="connsiteY5" fmla="*/ 1722820 h 207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185" h="2070751">
                  <a:moveTo>
                    <a:pt x="0" y="0"/>
                  </a:moveTo>
                  <a:lnTo>
                    <a:pt x="578592" y="347931"/>
                  </a:lnTo>
                  <a:lnTo>
                    <a:pt x="1157185" y="0"/>
                  </a:lnTo>
                  <a:lnTo>
                    <a:pt x="1157185" y="1722820"/>
                  </a:lnTo>
                  <a:lnTo>
                    <a:pt x="578592" y="2070751"/>
                  </a:lnTo>
                  <a:lnTo>
                    <a:pt x="0" y="1722820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noFill/>
              <a:prstDash val="solid"/>
            </a:ln>
            <a:effectLst/>
          </p:spPr>
          <p:txBody>
            <a:bodyPr tIns="252000" bIns="108000" anchor="ctr">
              <a:normAutofit/>
            </a:bodyPr>
            <a:lstStyle/>
            <a:p>
              <a:endParaRPr lang="en-US" altLang="zh-TW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三大</a:t>
              </a: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領先指標的追蹤相當系統化，三項落後指標「家長回饋」、「學生參與校外競賽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</a:t>
              </a:r>
              <a:r>
                <a: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」、「閱讀率」皆穩定成長並達標／超越目標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en-US" altLang="zh-TW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CN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CN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792501" y="2379748"/>
            <a:ext cx="21484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MicrosoftJhengHeiRegular"/>
              </a:rPr>
              <a:t>依據自我領導力教育五大核心思維發展出屬於學校的使命宣言。不僅如此，全體</a:t>
            </a:r>
            <a:r>
              <a:rPr lang="zh-TW" altLang="en-US" sz="1400" b="1" dirty="0" smtClean="0">
                <a:solidFill>
                  <a:schemeClr val="bg1"/>
                </a:solidFill>
                <a:latin typeface="MicrosoftJhengHeiRegular"/>
              </a:rPr>
              <a:t>人員</a:t>
            </a:r>
            <a:r>
              <a:rPr lang="zh-TW" altLang="en-US" sz="1400" b="1" dirty="0">
                <a:solidFill>
                  <a:schemeClr val="bg1"/>
                </a:solidFill>
                <a:latin typeface="MicrosoftJhengHeiRegular"/>
              </a:rPr>
              <a:t>都竭盡所能活出這些思維，在每一天的課堂、活動和大型活動皆是如此</a:t>
            </a:r>
            <a:r>
              <a:rPr lang="zh-TW" altLang="en-US" sz="1400" b="1" dirty="0" smtClean="0">
                <a:solidFill>
                  <a:schemeClr val="bg1"/>
                </a:solidFill>
                <a:latin typeface="MicrosoftJhengHeiRegular"/>
              </a:rPr>
              <a:t>。所提供的</a:t>
            </a:r>
            <a:r>
              <a:rPr lang="zh-TW" altLang="en-US" sz="1400" b="1" dirty="0">
                <a:solidFill>
                  <a:schemeClr val="bg1"/>
                </a:solidFill>
                <a:latin typeface="MicrosoftJhengHeiRegular"/>
              </a:rPr>
              <a:t>證據資料可謂「由內而外」的典範。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97588" y="2395437"/>
            <a:ext cx="2226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關於「可衡量的結果」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，針對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「學生教導家長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個習慣」、「領導力角色」、「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」這三大關鍵目標皆能持續設定領先指標並加以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追蹤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827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3147439" y="617402"/>
            <a:ext cx="5868987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71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02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81298" y="342295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參與式校園改造方案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4854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67611" y="16449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參與</a:t>
            </a:r>
            <a:r>
              <a:rPr lang="zh-TW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式校園改造方案</a:t>
            </a:r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142998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195725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718754" y="2221243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108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/>
        </p:nvSpPr>
        <p:spPr>
          <a:xfrm flipV="1">
            <a:off x="2114548" y="3301687"/>
            <a:ext cx="271463" cy="234020"/>
          </a:xfrm>
          <a:prstGeom prst="triangl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228721" y="3577292"/>
            <a:ext cx="2043116" cy="2247311"/>
          </a:xfrm>
          <a:prstGeom prst="roundRect">
            <a:avLst>
              <a:gd name="adj" fmla="val 34666"/>
            </a:avLst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愛尚楓</a:t>
            </a:r>
            <a:r>
              <a:rPr lang="zh-TW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樂園</a:t>
            </a:r>
            <a:endParaRPr lang="en-US" altLang="zh-TW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TW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自造特色遊具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33125" y="3863654"/>
            <a:ext cx="2281582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836140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888867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406922" y="2221243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109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等腰三角形 20"/>
          <p:cNvSpPr/>
          <p:nvPr/>
        </p:nvSpPr>
        <p:spPr>
          <a:xfrm flipV="1">
            <a:off x="4807690" y="3301687"/>
            <a:ext cx="271463" cy="234020"/>
          </a:xfrm>
          <a:prstGeom prst="triangl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3921863" y="3577292"/>
            <a:ext cx="2043116" cy="2247311"/>
          </a:xfrm>
          <a:prstGeom prst="roundRect">
            <a:avLst>
              <a:gd name="adj" fmla="val 34666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愛尚楓</a:t>
            </a:r>
            <a:r>
              <a:rPr lang="zh-TW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樂園</a:t>
            </a:r>
            <a:endParaRPr lang="en-US" altLang="zh-TW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TW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一欉菜，一百个拜</a:t>
            </a:r>
            <a:endParaRPr lang="zh-TW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451306" y="2543172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B092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6504033" y="1900019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038252" y="2219651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等腰三角形 27"/>
          <p:cNvSpPr/>
          <p:nvPr/>
        </p:nvSpPr>
        <p:spPr>
          <a:xfrm flipV="1">
            <a:off x="7422856" y="3301687"/>
            <a:ext cx="271463" cy="234020"/>
          </a:xfrm>
          <a:prstGeom prst="triangl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6537029" y="3577292"/>
            <a:ext cx="2043116" cy="2247311"/>
          </a:xfrm>
          <a:prstGeom prst="roundRect">
            <a:avLst>
              <a:gd name="adj" fmla="val 34666"/>
            </a:avLst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愛上楓</a:t>
            </a:r>
            <a:r>
              <a:rPr lang="zh-TW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樂園</a:t>
            </a:r>
            <a:endParaRPr lang="en-US" altLang="zh-TW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萬種「楓」情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9085192" y="2542817"/>
            <a:ext cx="2214563" cy="3414716"/>
          </a:xfrm>
          <a:prstGeom prst="roundRect">
            <a:avLst>
              <a:gd name="adj" fmla="val 7576"/>
            </a:avLst>
          </a:prstGeom>
          <a:noFill/>
          <a:ln>
            <a:solidFill>
              <a:srgbClr val="9AA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9137919" y="1899664"/>
            <a:ext cx="2109108" cy="1287016"/>
          </a:xfrm>
          <a:prstGeom prst="roundRect">
            <a:avLst>
              <a:gd name="adj" fmla="val 7576"/>
            </a:avLst>
          </a:prstGeom>
          <a:solidFill>
            <a:srgbClr val="9AA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9672138" y="2245205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111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等腰三角形 34"/>
          <p:cNvSpPr/>
          <p:nvPr/>
        </p:nvSpPr>
        <p:spPr>
          <a:xfrm flipV="1">
            <a:off x="10056742" y="3301332"/>
            <a:ext cx="271463" cy="234020"/>
          </a:xfrm>
          <a:prstGeom prst="triangle">
            <a:avLst/>
          </a:prstGeom>
          <a:solidFill>
            <a:srgbClr val="9AA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>
            <a:off x="9170915" y="3576937"/>
            <a:ext cx="2043116" cy="2247666"/>
          </a:xfrm>
          <a:prstGeom prst="roundRect">
            <a:avLst>
              <a:gd name="adj" fmla="val 34666"/>
            </a:avLst>
          </a:prstGeom>
          <a:solidFill>
            <a:srgbClr val="9AA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愛上楓</a:t>
            </a:r>
            <a:r>
              <a:rPr lang="zh-TW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樂園</a:t>
            </a:r>
            <a:endParaRPr lang="en-US" altLang="zh-TW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藝遊楓樂園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12494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 animBg="1"/>
      <p:bldP spid="15" grpId="0" animBg="1"/>
      <p:bldP spid="16" grpId="0"/>
      <p:bldP spid="17" grpId="0" animBg="1"/>
      <p:bldP spid="18" grpId="0" animBg="1"/>
      <p:bldP spid="20" grpId="0"/>
      <p:bldP spid="21" grpId="0" animBg="1"/>
      <p:bldP spid="22" grpId="0" animBg="1"/>
      <p:bldP spid="24" grpId="0" animBg="1"/>
      <p:bldP spid="25" grpId="0" animBg="1"/>
      <p:bldP spid="27" grpId="0"/>
      <p:bldP spid="28" grpId="0" animBg="1"/>
      <p:bldP spid="29" grpId="0" animBg="1"/>
      <p:bldP spid="31" grpId="0" animBg="1"/>
      <p:bldP spid="32" grpId="0" animBg="1"/>
      <p:bldP spid="34" grpId="0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21236" y="-239945"/>
            <a:ext cx="43204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TW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108  </a:t>
            </a:r>
            <a:r>
              <a:rPr lang="zh-TW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愛尚楓樂園手作特色遊具</a:t>
            </a:r>
          </a:p>
          <a:p>
            <a:endParaRPr lang="zh-TW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MH_Other_13"/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6934804" y="2930900"/>
            <a:ext cx="439071" cy="509321"/>
          </a:xfrm>
          <a:custGeom>
            <a:avLst/>
            <a:gdLst>
              <a:gd name="T0" fmla="*/ 1083502 w 1854200"/>
              <a:gd name="T1" fmla="*/ 1905000 h 2143126"/>
              <a:gd name="T2" fmla="*/ 369632 w 1854200"/>
              <a:gd name="T3" fmla="*/ 1627011 h 2143126"/>
              <a:gd name="T4" fmla="*/ 280391 w 1854200"/>
              <a:gd name="T5" fmla="*/ 1905000 h 2143126"/>
              <a:gd name="T6" fmla="*/ 1585749 w 1854200"/>
              <a:gd name="T7" fmla="*/ 1456206 h 2143126"/>
              <a:gd name="T8" fmla="*/ 1617257 w 1854200"/>
              <a:gd name="T9" fmla="*/ 1504089 h 2143126"/>
              <a:gd name="T10" fmla="*/ 1637950 w 1854200"/>
              <a:gd name="T11" fmla="*/ 1557606 h 2143126"/>
              <a:gd name="T12" fmla="*/ 1647355 w 1854200"/>
              <a:gd name="T13" fmla="*/ 1615349 h 2143126"/>
              <a:gd name="T14" fmla="*/ 1644533 w 1854200"/>
              <a:gd name="T15" fmla="*/ 1672152 h 2143126"/>
              <a:gd name="T16" fmla="*/ 1631131 w 1854200"/>
              <a:gd name="T17" fmla="*/ 1724731 h 2143126"/>
              <a:gd name="T18" fmla="*/ 1584809 w 1854200"/>
              <a:gd name="T19" fmla="*/ 1804772 h 2143126"/>
              <a:gd name="T20" fmla="*/ 1503687 w 1854200"/>
              <a:gd name="T21" fmla="*/ 1871903 h 2143126"/>
              <a:gd name="T22" fmla="*/ 1441377 w 1854200"/>
              <a:gd name="T23" fmla="*/ 1896549 h 2143126"/>
              <a:gd name="T24" fmla="*/ 1386825 w 1854200"/>
              <a:gd name="T25" fmla="*/ 1904530 h 2143126"/>
              <a:gd name="T26" fmla="*/ 1330864 w 1854200"/>
              <a:gd name="T27" fmla="*/ 1901948 h 2143126"/>
              <a:gd name="T28" fmla="*/ 1278429 w 1854200"/>
              <a:gd name="T29" fmla="*/ 1888333 h 2143126"/>
              <a:gd name="T30" fmla="*/ 1197777 w 1854200"/>
              <a:gd name="T31" fmla="*/ 1842328 h 2143126"/>
              <a:gd name="T32" fmla="*/ 1130999 w 1854200"/>
              <a:gd name="T33" fmla="*/ 1761113 h 2143126"/>
              <a:gd name="T34" fmla="*/ 1106310 w 1854200"/>
              <a:gd name="T35" fmla="*/ 1698911 h 2143126"/>
              <a:gd name="T36" fmla="*/ 1097845 w 1854200"/>
              <a:gd name="T37" fmla="*/ 1644689 h 2143126"/>
              <a:gd name="T38" fmla="*/ 1206947 w 1854200"/>
              <a:gd name="T39" fmla="*/ 1673091 h 2143126"/>
              <a:gd name="T40" fmla="*/ 1235633 w 1854200"/>
              <a:gd name="T41" fmla="*/ 1732711 h 2143126"/>
              <a:gd name="T42" fmla="*/ 1284072 w 1854200"/>
              <a:gd name="T43" fmla="*/ 1776370 h 2143126"/>
              <a:gd name="T44" fmla="*/ 1346617 w 1854200"/>
              <a:gd name="T45" fmla="*/ 1799373 h 2143126"/>
              <a:gd name="T46" fmla="*/ 1415512 w 1854200"/>
              <a:gd name="T47" fmla="*/ 1795852 h 2143126"/>
              <a:gd name="T48" fmla="*/ 1475001 w 1854200"/>
              <a:gd name="T49" fmla="*/ 1767451 h 2143126"/>
              <a:gd name="T50" fmla="*/ 1519206 w 1854200"/>
              <a:gd name="T51" fmla="*/ 1719097 h 2143126"/>
              <a:gd name="T52" fmla="*/ 1541779 w 1854200"/>
              <a:gd name="T53" fmla="*/ 1656426 h 2143126"/>
              <a:gd name="T54" fmla="*/ 1541074 w 1854200"/>
              <a:gd name="T55" fmla="*/ 1598684 h 2143126"/>
              <a:gd name="T56" fmla="*/ 1524850 w 1854200"/>
              <a:gd name="T57" fmla="*/ 1551973 h 2143126"/>
              <a:gd name="T58" fmla="*/ 1496163 w 1854200"/>
              <a:gd name="T59" fmla="*/ 1511835 h 2143126"/>
              <a:gd name="T60" fmla="*/ 1456661 w 1854200"/>
              <a:gd name="T61" fmla="*/ 1481321 h 2143126"/>
              <a:gd name="T62" fmla="*/ 456397 w 1854200"/>
              <a:gd name="T63" fmla="*/ 1176 h 2143126"/>
              <a:gd name="T64" fmla="*/ 489551 w 1854200"/>
              <a:gd name="T65" fmla="*/ 23288 h 2143126"/>
              <a:gd name="T66" fmla="*/ 559856 w 1854200"/>
              <a:gd name="T67" fmla="*/ 406471 h 2143126"/>
              <a:gd name="T68" fmla="*/ 540576 w 1854200"/>
              <a:gd name="T69" fmla="*/ 441990 h 2143126"/>
              <a:gd name="T70" fmla="*/ 436881 w 1854200"/>
              <a:gd name="T71" fmla="*/ 453986 h 2143126"/>
              <a:gd name="T72" fmla="*/ 447933 w 1854200"/>
              <a:gd name="T73" fmla="*/ 495151 h 2143126"/>
              <a:gd name="T74" fmla="*/ 502954 w 1854200"/>
              <a:gd name="T75" fmla="*/ 583595 h 2143126"/>
              <a:gd name="T76" fmla="*/ 601476 w 1854200"/>
              <a:gd name="T77" fmla="*/ 691329 h 2143126"/>
              <a:gd name="T78" fmla="*/ 771949 w 1854200"/>
              <a:gd name="T79" fmla="*/ 862103 h 2143126"/>
              <a:gd name="T80" fmla="*/ 879640 w 1854200"/>
              <a:gd name="T81" fmla="*/ 960427 h 2143126"/>
              <a:gd name="T82" fmla="*/ 968051 w 1854200"/>
              <a:gd name="T83" fmla="*/ 1015470 h 2143126"/>
              <a:gd name="T84" fmla="*/ 1009199 w 1854200"/>
              <a:gd name="T85" fmla="*/ 1026996 h 2143126"/>
              <a:gd name="T86" fmla="*/ 1021191 w 1854200"/>
              <a:gd name="T87" fmla="*/ 922791 h 2143126"/>
              <a:gd name="T88" fmla="*/ 1056696 w 1854200"/>
              <a:gd name="T89" fmla="*/ 903738 h 2143126"/>
              <a:gd name="T90" fmla="*/ 1439731 w 1854200"/>
              <a:gd name="T91" fmla="*/ 973835 h 2143126"/>
              <a:gd name="T92" fmla="*/ 1462069 w 1854200"/>
              <a:gd name="T93" fmla="*/ 1007002 h 2143126"/>
              <a:gd name="T94" fmla="*/ 1456896 w 1854200"/>
              <a:gd name="T95" fmla="*/ 1329732 h 2143126"/>
              <a:gd name="T96" fmla="*/ 1425858 w 1854200"/>
              <a:gd name="T97" fmla="*/ 1355371 h 2143126"/>
              <a:gd name="T98" fmla="*/ 1346383 w 1854200"/>
              <a:gd name="T99" fmla="*/ 1352313 h 2143126"/>
              <a:gd name="T100" fmla="*/ 1163212 w 1854200"/>
              <a:gd name="T101" fmla="*/ 1317264 h 2143126"/>
              <a:gd name="T102" fmla="*/ 1030832 w 1854200"/>
              <a:gd name="T103" fmla="*/ 1276100 h 2143126"/>
              <a:gd name="T104" fmla="*/ 882932 w 1854200"/>
              <a:gd name="T105" fmla="*/ 1214236 h 2143126"/>
              <a:gd name="T106" fmla="*/ 726097 w 1854200"/>
              <a:gd name="T107" fmla="*/ 1126496 h 2143126"/>
              <a:gd name="T108" fmla="*/ 566441 w 1854200"/>
              <a:gd name="T109" fmla="*/ 1008884 h 2143126"/>
              <a:gd name="T110" fmla="*/ 416659 w 1854200"/>
              <a:gd name="T111" fmla="*/ 862573 h 2143126"/>
              <a:gd name="T112" fmla="*/ 301914 w 1854200"/>
              <a:gd name="T113" fmla="*/ 708030 h 2143126"/>
              <a:gd name="T114" fmla="*/ 219852 w 1854200"/>
              <a:gd name="T115" fmla="*/ 553957 h 2143126"/>
              <a:gd name="T116" fmla="*/ 164595 w 1854200"/>
              <a:gd name="T117" fmla="*/ 408587 h 2143126"/>
              <a:gd name="T118" fmla="*/ 130500 w 1854200"/>
              <a:gd name="T119" fmla="*/ 278743 h 2143126"/>
              <a:gd name="T120" fmla="*/ 108397 w 1854200"/>
              <a:gd name="T121" fmla="*/ 119731 h 2143126"/>
              <a:gd name="T122" fmla="*/ 108397 w 1854200"/>
              <a:gd name="T123" fmla="*/ 37166 h 2143126"/>
              <a:gd name="T124" fmla="*/ 133792 w 1854200"/>
              <a:gd name="T125" fmla="*/ 6351 h 21431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54200" h="2143126">
                <a:moveTo>
                  <a:pt x="0" y="2001838"/>
                </a:moveTo>
                <a:lnTo>
                  <a:pt x="134499" y="2001838"/>
                </a:lnTo>
                <a:lnTo>
                  <a:pt x="204788" y="2143126"/>
                </a:lnTo>
                <a:lnTo>
                  <a:pt x="69760" y="2143126"/>
                </a:lnTo>
                <a:lnTo>
                  <a:pt x="0" y="2001838"/>
                </a:lnTo>
                <a:close/>
                <a:moveTo>
                  <a:pt x="928688" y="1830388"/>
                </a:moveTo>
                <a:lnTo>
                  <a:pt x="1063484" y="1830388"/>
                </a:lnTo>
                <a:lnTo>
                  <a:pt x="1219201" y="2143126"/>
                </a:lnTo>
                <a:lnTo>
                  <a:pt x="1084140" y="2143126"/>
                </a:lnTo>
                <a:lnTo>
                  <a:pt x="928688" y="1830388"/>
                </a:lnTo>
                <a:close/>
                <a:moveTo>
                  <a:pt x="673100" y="1830388"/>
                </a:moveTo>
                <a:lnTo>
                  <a:pt x="807773" y="1830388"/>
                </a:lnTo>
                <a:lnTo>
                  <a:pt x="963613" y="2143126"/>
                </a:lnTo>
                <a:lnTo>
                  <a:pt x="828675" y="2143126"/>
                </a:lnTo>
                <a:lnTo>
                  <a:pt x="673100" y="1830388"/>
                </a:lnTo>
                <a:close/>
                <a:moveTo>
                  <a:pt x="415925" y="1830388"/>
                </a:moveTo>
                <a:lnTo>
                  <a:pt x="551334" y="1830388"/>
                </a:lnTo>
                <a:lnTo>
                  <a:pt x="708025" y="2143126"/>
                </a:lnTo>
                <a:lnTo>
                  <a:pt x="572084" y="2143126"/>
                </a:lnTo>
                <a:lnTo>
                  <a:pt x="415925" y="1830388"/>
                </a:lnTo>
                <a:close/>
                <a:moveTo>
                  <a:pt x="160338" y="1830388"/>
                </a:moveTo>
                <a:lnTo>
                  <a:pt x="294889" y="1830388"/>
                </a:lnTo>
                <a:lnTo>
                  <a:pt x="450851" y="2143126"/>
                </a:lnTo>
                <a:lnTo>
                  <a:pt x="315507" y="2143126"/>
                </a:lnTo>
                <a:lnTo>
                  <a:pt x="160338" y="1830388"/>
                </a:lnTo>
                <a:close/>
                <a:moveTo>
                  <a:pt x="1750219" y="1603375"/>
                </a:moveTo>
                <a:lnTo>
                  <a:pt x="1756569" y="1608920"/>
                </a:lnTo>
                <a:lnTo>
                  <a:pt x="1762390" y="1614466"/>
                </a:lnTo>
                <a:lnTo>
                  <a:pt x="1767946" y="1620539"/>
                </a:lnTo>
                <a:lnTo>
                  <a:pt x="1773502" y="1626349"/>
                </a:lnTo>
                <a:lnTo>
                  <a:pt x="1779058" y="1632158"/>
                </a:lnTo>
                <a:lnTo>
                  <a:pt x="1784350" y="1638232"/>
                </a:lnTo>
                <a:lnTo>
                  <a:pt x="1789112" y="1644833"/>
                </a:lnTo>
                <a:lnTo>
                  <a:pt x="1794140" y="1651171"/>
                </a:lnTo>
                <a:lnTo>
                  <a:pt x="1798638" y="1657509"/>
                </a:lnTo>
                <a:lnTo>
                  <a:pt x="1803400" y="1664374"/>
                </a:lnTo>
                <a:lnTo>
                  <a:pt x="1807633" y="1671240"/>
                </a:lnTo>
                <a:lnTo>
                  <a:pt x="1811602" y="1677842"/>
                </a:lnTo>
                <a:lnTo>
                  <a:pt x="1815571" y="1684971"/>
                </a:lnTo>
                <a:lnTo>
                  <a:pt x="1819804" y="1692101"/>
                </a:lnTo>
                <a:lnTo>
                  <a:pt x="1823508" y="1699495"/>
                </a:lnTo>
                <a:lnTo>
                  <a:pt x="1826683" y="1706625"/>
                </a:lnTo>
                <a:lnTo>
                  <a:pt x="1829858" y="1714019"/>
                </a:lnTo>
                <a:lnTo>
                  <a:pt x="1833033" y="1721676"/>
                </a:lnTo>
                <a:lnTo>
                  <a:pt x="1835679" y="1729334"/>
                </a:lnTo>
                <a:lnTo>
                  <a:pt x="1838590" y="1736728"/>
                </a:lnTo>
                <a:lnTo>
                  <a:pt x="1840971" y="1744650"/>
                </a:lnTo>
                <a:lnTo>
                  <a:pt x="1843088" y="1752308"/>
                </a:lnTo>
                <a:lnTo>
                  <a:pt x="1845204" y="1760494"/>
                </a:lnTo>
                <a:lnTo>
                  <a:pt x="1847056" y="1768416"/>
                </a:lnTo>
                <a:lnTo>
                  <a:pt x="1848644" y="1776338"/>
                </a:lnTo>
                <a:lnTo>
                  <a:pt x="1850231" y="1784260"/>
                </a:lnTo>
                <a:lnTo>
                  <a:pt x="1851554" y="1792710"/>
                </a:lnTo>
                <a:lnTo>
                  <a:pt x="1852348" y="1800632"/>
                </a:lnTo>
                <a:lnTo>
                  <a:pt x="1853406" y="1809082"/>
                </a:lnTo>
                <a:lnTo>
                  <a:pt x="1853671" y="1817268"/>
                </a:lnTo>
                <a:lnTo>
                  <a:pt x="1854200" y="1825982"/>
                </a:lnTo>
                <a:lnTo>
                  <a:pt x="1854200" y="1834168"/>
                </a:lnTo>
                <a:lnTo>
                  <a:pt x="1854200" y="1842090"/>
                </a:lnTo>
                <a:lnTo>
                  <a:pt x="1853935" y="1850276"/>
                </a:lnTo>
                <a:lnTo>
                  <a:pt x="1853406" y="1857934"/>
                </a:lnTo>
                <a:lnTo>
                  <a:pt x="1852612" y="1865592"/>
                </a:lnTo>
                <a:lnTo>
                  <a:pt x="1851819" y="1873514"/>
                </a:lnTo>
                <a:lnTo>
                  <a:pt x="1850496" y="1881172"/>
                </a:lnTo>
                <a:lnTo>
                  <a:pt x="1849173" y="1888566"/>
                </a:lnTo>
                <a:lnTo>
                  <a:pt x="1847850" y="1896224"/>
                </a:lnTo>
                <a:lnTo>
                  <a:pt x="1846262" y="1903618"/>
                </a:lnTo>
                <a:lnTo>
                  <a:pt x="1844410" y="1911276"/>
                </a:lnTo>
                <a:lnTo>
                  <a:pt x="1842558" y="1918669"/>
                </a:lnTo>
                <a:lnTo>
                  <a:pt x="1840442" y="1925799"/>
                </a:lnTo>
                <a:lnTo>
                  <a:pt x="1837796" y="1933193"/>
                </a:lnTo>
                <a:lnTo>
                  <a:pt x="1835415" y="1940323"/>
                </a:lnTo>
                <a:lnTo>
                  <a:pt x="1832504" y="1947452"/>
                </a:lnTo>
                <a:lnTo>
                  <a:pt x="1829858" y="1954054"/>
                </a:lnTo>
                <a:lnTo>
                  <a:pt x="1823773" y="1968050"/>
                </a:lnTo>
                <a:lnTo>
                  <a:pt x="1816629" y="1981253"/>
                </a:lnTo>
                <a:lnTo>
                  <a:pt x="1809221" y="1994192"/>
                </a:lnTo>
                <a:lnTo>
                  <a:pt x="1801283" y="2006867"/>
                </a:lnTo>
                <a:lnTo>
                  <a:pt x="1792552" y="2018750"/>
                </a:lnTo>
                <a:lnTo>
                  <a:pt x="1783292" y="2030369"/>
                </a:lnTo>
                <a:lnTo>
                  <a:pt x="1773767" y="2041724"/>
                </a:lnTo>
                <a:lnTo>
                  <a:pt x="1763183" y="2052551"/>
                </a:lnTo>
                <a:lnTo>
                  <a:pt x="1752600" y="2062849"/>
                </a:lnTo>
                <a:lnTo>
                  <a:pt x="1741488" y="2072620"/>
                </a:lnTo>
                <a:lnTo>
                  <a:pt x="1729581" y="2081598"/>
                </a:lnTo>
                <a:lnTo>
                  <a:pt x="1717675" y="2090048"/>
                </a:lnTo>
                <a:lnTo>
                  <a:pt x="1704975" y="2098498"/>
                </a:lnTo>
                <a:lnTo>
                  <a:pt x="1692010" y="2105892"/>
                </a:lnTo>
                <a:lnTo>
                  <a:pt x="1678781" y="2112494"/>
                </a:lnTo>
                <a:lnTo>
                  <a:pt x="1665023" y="2118831"/>
                </a:lnTo>
                <a:lnTo>
                  <a:pt x="1657879" y="2121472"/>
                </a:lnTo>
                <a:lnTo>
                  <a:pt x="1650735" y="2124376"/>
                </a:lnTo>
                <a:lnTo>
                  <a:pt x="1643592" y="2126753"/>
                </a:lnTo>
                <a:lnTo>
                  <a:pt x="1636712" y="2129130"/>
                </a:lnTo>
                <a:lnTo>
                  <a:pt x="1629304" y="2131242"/>
                </a:lnTo>
                <a:lnTo>
                  <a:pt x="1621896" y="2133619"/>
                </a:lnTo>
                <a:lnTo>
                  <a:pt x="1614488" y="2134939"/>
                </a:lnTo>
                <a:lnTo>
                  <a:pt x="1607079" y="2136788"/>
                </a:lnTo>
                <a:lnTo>
                  <a:pt x="1599406" y="2138372"/>
                </a:lnTo>
                <a:lnTo>
                  <a:pt x="1591733" y="2139692"/>
                </a:lnTo>
                <a:lnTo>
                  <a:pt x="1583796" y="2140485"/>
                </a:lnTo>
                <a:lnTo>
                  <a:pt x="1576123" y="2141541"/>
                </a:lnTo>
                <a:lnTo>
                  <a:pt x="1568450" y="2142069"/>
                </a:lnTo>
                <a:lnTo>
                  <a:pt x="1560512" y="2142597"/>
                </a:lnTo>
                <a:lnTo>
                  <a:pt x="1552575" y="2143125"/>
                </a:lnTo>
                <a:lnTo>
                  <a:pt x="1544638" y="2143125"/>
                </a:lnTo>
                <a:lnTo>
                  <a:pt x="1536700" y="2143125"/>
                </a:lnTo>
                <a:lnTo>
                  <a:pt x="1528762" y="2142597"/>
                </a:lnTo>
                <a:lnTo>
                  <a:pt x="1520825" y="2142069"/>
                </a:lnTo>
                <a:lnTo>
                  <a:pt x="1512888" y="2141541"/>
                </a:lnTo>
                <a:lnTo>
                  <a:pt x="1505215" y="2140485"/>
                </a:lnTo>
                <a:lnTo>
                  <a:pt x="1497542" y="2139692"/>
                </a:lnTo>
                <a:lnTo>
                  <a:pt x="1489869" y="2138372"/>
                </a:lnTo>
                <a:lnTo>
                  <a:pt x="1482196" y="2136788"/>
                </a:lnTo>
                <a:lnTo>
                  <a:pt x="1474788" y="2134939"/>
                </a:lnTo>
                <a:lnTo>
                  <a:pt x="1467379" y="2133619"/>
                </a:lnTo>
                <a:lnTo>
                  <a:pt x="1459971" y="2131242"/>
                </a:lnTo>
                <a:lnTo>
                  <a:pt x="1452562" y="2129130"/>
                </a:lnTo>
                <a:lnTo>
                  <a:pt x="1445419" y="2126753"/>
                </a:lnTo>
                <a:lnTo>
                  <a:pt x="1438540" y="2124376"/>
                </a:lnTo>
                <a:lnTo>
                  <a:pt x="1431396" y="2121472"/>
                </a:lnTo>
                <a:lnTo>
                  <a:pt x="1424252" y="2118831"/>
                </a:lnTo>
                <a:lnTo>
                  <a:pt x="1410494" y="2112494"/>
                </a:lnTo>
                <a:lnTo>
                  <a:pt x="1397000" y="2105892"/>
                </a:lnTo>
                <a:lnTo>
                  <a:pt x="1384300" y="2098498"/>
                </a:lnTo>
                <a:lnTo>
                  <a:pt x="1371600" y="2090048"/>
                </a:lnTo>
                <a:lnTo>
                  <a:pt x="1359429" y="2081598"/>
                </a:lnTo>
                <a:lnTo>
                  <a:pt x="1347788" y="2072620"/>
                </a:lnTo>
                <a:lnTo>
                  <a:pt x="1336675" y="2062849"/>
                </a:lnTo>
                <a:lnTo>
                  <a:pt x="1325827" y="2052551"/>
                </a:lnTo>
                <a:lnTo>
                  <a:pt x="1315508" y="2041724"/>
                </a:lnTo>
                <a:lnTo>
                  <a:pt x="1305983" y="2030369"/>
                </a:lnTo>
                <a:lnTo>
                  <a:pt x="1296723" y="2018750"/>
                </a:lnTo>
                <a:lnTo>
                  <a:pt x="1287992" y="2006867"/>
                </a:lnTo>
                <a:lnTo>
                  <a:pt x="1280054" y="1994192"/>
                </a:lnTo>
                <a:lnTo>
                  <a:pt x="1272646" y="1981253"/>
                </a:lnTo>
                <a:lnTo>
                  <a:pt x="1265502" y="1968050"/>
                </a:lnTo>
                <a:lnTo>
                  <a:pt x="1259417" y="1954054"/>
                </a:lnTo>
                <a:lnTo>
                  <a:pt x="1256506" y="1947452"/>
                </a:lnTo>
                <a:lnTo>
                  <a:pt x="1253860" y="1940323"/>
                </a:lnTo>
                <a:lnTo>
                  <a:pt x="1251215" y="1933193"/>
                </a:lnTo>
                <a:lnTo>
                  <a:pt x="1248833" y="1925799"/>
                </a:lnTo>
                <a:lnTo>
                  <a:pt x="1246717" y="1918669"/>
                </a:lnTo>
                <a:lnTo>
                  <a:pt x="1244865" y="1911276"/>
                </a:lnTo>
                <a:lnTo>
                  <a:pt x="1243012" y="1903618"/>
                </a:lnTo>
                <a:lnTo>
                  <a:pt x="1241425" y="1896224"/>
                </a:lnTo>
                <a:lnTo>
                  <a:pt x="1239838" y="1888566"/>
                </a:lnTo>
                <a:lnTo>
                  <a:pt x="1238779" y="1881172"/>
                </a:lnTo>
                <a:lnTo>
                  <a:pt x="1237456" y="1873514"/>
                </a:lnTo>
                <a:lnTo>
                  <a:pt x="1236662" y="1865592"/>
                </a:lnTo>
                <a:lnTo>
                  <a:pt x="1235869" y="1857934"/>
                </a:lnTo>
                <a:lnTo>
                  <a:pt x="1235340" y="1850276"/>
                </a:lnTo>
                <a:lnTo>
                  <a:pt x="1235340" y="1842090"/>
                </a:lnTo>
                <a:lnTo>
                  <a:pt x="1235075" y="1834168"/>
                </a:lnTo>
                <a:lnTo>
                  <a:pt x="1352021" y="1834168"/>
                </a:lnTo>
                <a:lnTo>
                  <a:pt x="1352550" y="1843939"/>
                </a:lnTo>
                <a:lnTo>
                  <a:pt x="1353079" y="1853973"/>
                </a:lnTo>
                <a:lnTo>
                  <a:pt x="1354402" y="1863480"/>
                </a:lnTo>
                <a:lnTo>
                  <a:pt x="1355725" y="1872986"/>
                </a:lnTo>
                <a:lnTo>
                  <a:pt x="1358106" y="1882228"/>
                </a:lnTo>
                <a:lnTo>
                  <a:pt x="1360752" y="1891471"/>
                </a:lnTo>
                <a:lnTo>
                  <a:pt x="1363927" y="1900449"/>
                </a:lnTo>
                <a:lnTo>
                  <a:pt x="1367102" y="1908899"/>
                </a:lnTo>
                <a:lnTo>
                  <a:pt x="1370806" y="1917613"/>
                </a:lnTo>
                <a:lnTo>
                  <a:pt x="1375304" y="1925799"/>
                </a:lnTo>
                <a:lnTo>
                  <a:pt x="1379802" y="1933985"/>
                </a:lnTo>
                <a:lnTo>
                  <a:pt x="1385094" y="1941643"/>
                </a:lnTo>
                <a:lnTo>
                  <a:pt x="1390385" y="1949301"/>
                </a:lnTo>
                <a:lnTo>
                  <a:pt x="1396206" y="1956431"/>
                </a:lnTo>
                <a:lnTo>
                  <a:pt x="1402027" y="1963296"/>
                </a:lnTo>
                <a:lnTo>
                  <a:pt x="1408642" y="1970162"/>
                </a:lnTo>
                <a:lnTo>
                  <a:pt x="1415256" y="1976236"/>
                </a:lnTo>
                <a:lnTo>
                  <a:pt x="1422135" y="1982573"/>
                </a:lnTo>
                <a:lnTo>
                  <a:pt x="1429544" y="1988383"/>
                </a:lnTo>
                <a:lnTo>
                  <a:pt x="1436952" y="1993664"/>
                </a:lnTo>
                <a:lnTo>
                  <a:pt x="1444890" y="1998417"/>
                </a:lnTo>
                <a:lnTo>
                  <a:pt x="1452827" y="2003170"/>
                </a:lnTo>
                <a:lnTo>
                  <a:pt x="1461294" y="2007395"/>
                </a:lnTo>
                <a:lnTo>
                  <a:pt x="1469760" y="2011356"/>
                </a:lnTo>
                <a:lnTo>
                  <a:pt x="1478492" y="2014789"/>
                </a:lnTo>
                <a:lnTo>
                  <a:pt x="1487488" y="2017958"/>
                </a:lnTo>
                <a:lnTo>
                  <a:pt x="1496748" y="2020335"/>
                </a:lnTo>
                <a:lnTo>
                  <a:pt x="1506008" y="2022447"/>
                </a:lnTo>
                <a:lnTo>
                  <a:pt x="1515269" y="2024296"/>
                </a:lnTo>
                <a:lnTo>
                  <a:pt x="1525058" y="2025616"/>
                </a:lnTo>
                <a:lnTo>
                  <a:pt x="1534583" y="2026144"/>
                </a:lnTo>
                <a:lnTo>
                  <a:pt x="1544638" y="2026408"/>
                </a:lnTo>
                <a:lnTo>
                  <a:pt x="1554692" y="2026144"/>
                </a:lnTo>
                <a:lnTo>
                  <a:pt x="1564217" y="2025616"/>
                </a:lnTo>
                <a:lnTo>
                  <a:pt x="1574006" y="2024296"/>
                </a:lnTo>
                <a:lnTo>
                  <a:pt x="1583267" y="2022447"/>
                </a:lnTo>
                <a:lnTo>
                  <a:pt x="1592792" y="2020335"/>
                </a:lnTo>
                <a:lnTo>
                  <a:pt x="1601788" y="2017958"/>
                </a:lnTo>
                <a:lnTo>
                  <a:pt x="1610783" y="2014789"/>
                </a:lnTo>
                <a:lnTo>
                  <a:pt x="1619779" y="2011356"/>
                </a:lnTo>
                <a:lnTo>
                  <a:pt x="1627981" y="2007395"/>
                </a:lnTo>
                <a:lnTo>
                  <a:pt x="1636183" y="2003170"/>
                </a:lnTo>
                <a:lnTo>
                  <a:pt x="1644385" y="1998417"/>
                </a:lnTo>
                <a:lnTo>
                  <a:pt x="1652323" y="1993664"/>
                </a:lnTo>
                <a:lnTo>
                  <a:pt x="1659731" y="1988383"/>
                </a:lnTo>
                <a:lnTo>
                  <a:pt x="1667140" y="1982573"/>
                </a:lnTo>
                <a:lnTo>
                  <a:pt x="1674019" y="1976236"/>
                </a:lnTo>
                <a:lnTo>
                  <a:pt x="1680633" y="1970162"/>
                </a:lnTo>
                <a:lnTo>
                  <a:pt x="1687248" y="1963296"/>
                </a:lnTo>
                <a:lnTo>
                  <a:pt x="1693333" y="1956431"/>
                </a:lnTo>
                <a:lnTo>
                  <a:pt x="1698890" y="1949301"/>
                </a:lnTo>
                <a:lnTo>
                  <a:pt x="1704446" y="1941643"/>
                </a:lnTo>
                <a:lnTo>
                  <a:pt x="1709473" y="1933985"/>
                </a:lnTo>
                <a:lnTo>
                  <a:pt x="1713971" y="1925799"/>
                </a:lnTo>
                <a:lnTo>
                  <a:pt x="1718204" y="1917613"/>
                </a:lnTo>
                <a:lnTo>
                  <a:pt x="1721908" y="1908899"/>
                </a:lnTo>
                <a:lnTo>
                  <a:pt x="1725348" y="1900449"/>
                </a:lnTo>
                <a:lnTo>
                  <a:pt x="1728523" y="1891471"/>
                </a:lnTo>
                <a:lnTo>
                  <a:pt x="1731169" y="1882228"/>
                </a:lnTo>
                <a:lnTo>
                  <a:pt x="1733285" y="1872986"/>
                </a:lnTo>
                <a:lnTo>
                  <a:pt x="1734873" y="1863480"/>
                </a:lnTo>
                <a:lnTo>
                  <a:pt x="1736196" y="1853973"/>
                </a:lnTo>
                <a:lnTo>
                  <a:pt x="1736990" y="1843939"/>
                </a:lnTo>
                <a:lnTo>
                  <a:pt x="1736990" y="1834168"/>
                </a:lnTo>
                <a:lnTo>
                  <a:pt x="1736990" y="1826775"/>
                </a:lnTo>
                <a:lnTo>
                  <a:pt x="1736725" y="1819645"/>
                </a:lnTo>
                <a:lnTo>
                  <a:pt x="1735931" y="1812779"/>
                </a:lnTo>
                <a:lnTo>
                  <a:pt x="1734873" y="1805649"/>
                </a:lnTo>
                <a:lnTo>
                  <a:pt x="1734079" y="1798520"/>
                </a:lnTo>
                <a:lnTo>
                  <a:pt x="1732492" y="1791654"/>
                </a:lnTo>
                <a:lnTo>
                  <a:pt x="1730904" y="1784788"/>
                </a:lnTo>
                <a:lnTo>
                  <a:pt x="1728788" y="1777922"/>
                </a:lnTo>
                <a:lnTo>
                  <a:pt x="1726671" y="1771321"/>
                </a:lnTo>
                <a:lnTo>
                  <a:pt x="1724554" y="1764983"/>
                </a:lnTo>
                <a:lnTo>
                  <a:pt x="1721644" y="1758646"/>
                </a:lnTo>
                <a:lnTo>
                  <a:pt x="1718998" y="1752044"/>
                </a:lnTo>
                <a:lnTo>
                  <a:pt x="1715823" y="1745970"/>
                </a:lnTo>
                <a:lnTo>
                  <a:pt x="1712383" y="1739633"/>
                </a:lnTo>
                <a:lnTo>
                  <a:pt x="1708944" y="1733559"/>
                </a:lnTo>
                <a:lnTo>
                  <a:pt x="1704975" y="1727750"/>
                </a:lnTo>
                <a:lnTo>
                  <a:pt x="1701271" y="1722205"/>
                </a:lnTo>
                <a:lnTo>
                  <a:pt x="1697038" y="1716659"/>
                </a:lnTo>
                <a:lnTo>
                  <a:pt x="1692804" y="1711114"/>
                </a:lnTo>
                <a:lnTo>
                  <a:pt x="1688042" y="1705833"/>
                </a:lnTo>
                <a:lnTo>
                  <a:pt x="1683544" y="1700815"/>
                </a:lnTo>
                <a:lnTo>
                  <a:pt x="1678517" y="1695798"/>
                </a:lnTo>
                <a:lnTo>
                  <a:pt x="1673225" y="1691045"/>
                </a:lnTo>
                <a:lnTo>
                  <a:pt x="1667933" y="1686556"/>
                </a:lnTo>
                <a:lnTo>
                  <a:pt x="1662377" y="1682331"/>
                </a:lnTo>
                <a:lnTo>
                  <a:pt x="1656821" y="1677842"/>
                </a:lnTo>
                <a:lnTo>
                  <a:pt x="1651000" y="1673881"/>
                </a:lnTo>
                <a:lnTo>
                  <a:pt x="1645179" y="1670184"/>
                </a:lnTo>
                <a:lnTo>
                  <a:pt x="1639094" y="1666487"/>
                </a:lnTo>
                <a:lnTo>
                  <a:pt x="1632479" y="1663054"/>
                </a:lnTo>
                <a:lnTo>
                  <a:pt x="1626129" y="1660149"/>
                </a:lnTo>
                <a:lnTo>
                  <a:pt x="1619779" y="1656980"/>
                </a:lnTo>
                <a:lnTo>
                  <a:pt x="1750219" y="1603375"/>
                </a:lnTo>
                <a:close/>
                <a:moveTo>
                  <a:pt x="178859" y="0"/>
                </a:moveTo>
                <a:lnTo>
                  <a:pt x="501650" y="0"/>
                </a:lnTo>
                <a:lnTo>
                  <a:pt x="507736" y="265"/>
                </a:lnTo>
                <a:lnTo>
                  <a:pt x="513557" y="1323"/>
                </a:lnTo>
                <a:lnTo>
                  <a:pt x="519113" y="2647"/>
                </a:lnTo>
                <a:lnTo>
                  <a:pt x="524669" y="4499"/>
                </a:lnTo>
                <a:lnTo>
                  <a:pt x="529961" y="7145"/>
                </a:lnTo>
                <a:lnTo>
                  <a:pt x="534988" y="10056"/>
                </a:lnTo>
                <a:lnTo>
                  <a:pt x="539486" y="13496"/>
                </a:lnTo>
                <a:lnTo>
                  <a:pt x="543984" y="17466"/>
                </a:lnTo>
                <a:lnTo>
                  <a:pt x="547688" y="21700"/>
                </a:lnTo>
                <a:lnTo>
                  <a:pt x="550863" y="26199"/>
                </a:lnTo>
                <a:lnTo>
                  <a:pt x="554038" y="31227"/>
                </a:lnTo>
                <a:lnTo>
                  <a:pt x="556419" y="36254"/>
                </a:lnTo>
                <a:lnTo>
                  <a:pt x="558536" y="41812"/>
                </a:lnTo>
                <a:lnTo>
                  <a:pt x="559859" y="47369"/>
                </a:lnTo>
                <a:lnTo>
                  <a:pt x="560917" y="53720"/>
                </a:lnTo>
                <a:lnTo>
                  <a:pt x="561182" y="59806"/>
                </a:lnTo>
                <a:lnTo>
                  <a:pt x="630238" y="451193"/>
                </a:lnTo>
                <a:lnTo>
                  <a:pt x="629973" y="457280"/>
                </a:lnTo>
                <a:lnTo>
                  <a:pt x="628915" y="463366"/>
                </a:lnTo>
                <a:lnTo>
                  <a:pt x="627328" y="468923"/>
                </a:lnTo>
                <a:lnTo>
                  <a:pt x="625476" y="474480"/>
                </a:lnTo>
                <a:lnTo>
                  <a:pt x="623094" y="479773"/>
                </a:lnTo>
                <a:lnTo>
                  <a:pt x="619919" y="484536"/>
                </a:lnTo>
                <a:lnTo>
                  <a:pt x="616480" y="489300"/>
                </a:lnTo>
                <a:lnTo>
                  <a:pt x="612511" y="493269"/>
                </a:lnTo>
                <a:lnTo>
                  <a:pt x="608278" y="497239"/>
                </a:lnTo>
                <a:lnTo>
                  <a:pt x="604044" y="500679"/>
                </a:lnTo>
                <a:lnTo>
                  <a:pt x="599017" y="503590"/>
                </a:lnTo>
                <a:lnTo>
                  <a:pt x="593726" y="506236"/>
                </a:lnTo>
                <a:lnTo>
                  <a:pt x="588169" y="508088"/>
                </a:lnTo>
                <a:lnTo>
                  <a:pt x="582613" y="509676"/>
                </a:lnTo>
                <a:lnTo>
                  <a:pt x="576528" y="510470"/>
                </a:lnTo>
                <a:lnTo>
                  <a:pt x="570707" y="510735"/>
                </a:lnTo>
                <a:lnTo>
                  <a:pt x="491596" y="510735"/>
                </a:lnTo>
                <a:lnTo>
                  <a:pt x="492126" y="516292"/>
                </a:lnTo>
                <a:lnTo>
                  <a:pt x="492919" y="521849"/>
                </a:lnTo>
                <a:lnTo>
                  <a:pt x="494242" y="527671"/>
                </a:lnTo>
                <a:lnTo>
                  <a:pt x="495830" y="533228"/>
                </a:lnTo>
                <a:lnTo>
                  <a:pt x="497682" y="539050"/>
                </a:lnTo>
                <a:lnTo>
                  <a:pt x="499534" y="545137"/>
                </a:lnTo>
                <a:lnTo>
                  <a:pt x="501650" y="551223"/>
                </a:lnTo>
                <a:lnTo>
                  <a:pt x="504032" y="557045"/>
                </a:lnTo>
                <a:lnTo>
                  <a:pt x="509323" y="568953"/>
                </a:lnTo>
                <a:lnTo>
                  <a:pt x="515409" y="581391"/>
                </a:lnTo>
                <a:lnTo>
                  <a:pt x="522553" y="593828"/>
                </a:lnTo>
                <a:lnTo>
                  <a:pt x="529961" y="606001"/>
                </a:lnTo>
                <a:lnTo>
                  <a:pt x="538428" y="618703"/>
                </a:lnTo>
                <a:lnTo>
                  <a:pt x="546894" y="631406"/>
                </a:lnTo>
                <a:lnTo>
                  <a:pt x="556155" y="643843"/>
                </a:lnTo>
                <a:lnTo>
                  <a:pt x="565944" y="656545"/>
                </a:lnTo>
                <a:lnTo>
                  <a:pt x="576263" y="669247"/>
                </a:lnTo>
                <a:lnTo>
                  <a:pt x="586582" y="681950"/>
                </a:lnTo>
                <a:lnTo>
                  <a:pt x="597430" y="694123"/>
                </a:lnTo>
                <a:lnTo>
                  <a:pt x="608542" y="706560"/>
                </a:lnTo>
                <a:lnTo>
                  <a:pt x="619655" y="718998"/>
                </a:lnTo>
                <a:lnTo>
                  <a:pt x="631032" y="731171"/>
                </a:lnTo>
                <a:lnTo>
                  <a:pt x="653786" y="754987"/>
                </a:lnTo>
                <a:lnTo>
                  <a:pt x="676805" y="777746"/>
                </a:lnTo>
                <a:lnTo>
                  <a:pt x="698765" y="799710"/>
                </a:lnTo>
                <a:lnTo>
                  <a:pt x="740305" y="839404"/>
                </a:lnTo>
                <a:lnTo>
                  <a:pt x="758032" y="856870"/>
                </a:lnTo>
                <a:lnTo>
                  <a:pt x="774171" y="872483"/>
                </a:lnTo>
                <a:lnTo>
                  <a:pt x="789517" y="888361"/>
                </a:lnTo>
                <a:lnTo>
                  <a:pt x="806980" y="906355"/>
                </a:lnTo>
                <a:lnTo>
                  <a:pt x="846932" y="947637"/>
                </a:lnTo>
                <a:lnTo>
                  <a:pt x="868628" y="969866"/>
                </a:lnTo>
                <a:lnTo>
                  <a:pt x="891646" y="992624"/>
                </a:lnTo>
                <a:lnTo>
                  <a:pt x="915194" y="1015647"/>
                </a:lnTo>
                <a:lnTo>
                  <a:pt x="927630" y="1026762"/>
                </a:lnTo>
                <a:lnTo>
                  <a:pt x="939800" y="1038140"/>
                </a:lnTo>
                <a:lnTo>
                  <a:pt x="952236" y="1048990"/>
                </a:lnTo>
                <a:lnTo>
                  <a:pt x="964936" y="1059840"/>
                </a:lnTo>
                <a:lnTo>
                  <a:pt x="977107" y="1070425"/>
                </a:lnTo>
                <a:lnTo>
                  <a:pt x="989807" y="1080481"/>
                </a:lnTo>
                <a:lnTo>
                  <a:pt x="1002507" y="1090272"/>
                </a:lnTo>
                <a:lnTo>
                  <a:pt x="1015207" y="1099534"/>
                </a:lnTo>
                <a:lnTo>
                  <a:pt x="1027642" y="1108267"/>
                </a:lnTo>
                <a:lnTo>
                  <a:pt x="1040342" y="1116471"/>
                </a:lnTo>
                <a:lnTo>
                  <a:pt x="1052778" y="1124145"/>
                </a:lnTo>
                <a:lnTo>
                  <a:pt x="1064948" y="1131025"/>
                </a:lnTo>
                <a:lnTo>
                  <a:pt x="1077384" y="1137112"/>
                </a:lnTo>
                <a:lnTo>
                  <a:pt x="1089290" y="1142404"/>
                </a:lnTo>
                <a:lnTo>
                  <a:pt x="1095640" y="1144786"/>
                </a:lnTo>
                <a:lnTo>
                  <a:pt x="1101461" y="1147168"/>
                </a:lnTo>
                <a:lnTo>
                  <a:pt x="1107282" y="1149285"/>
                </a:lnTo>
                <a:lnTo>
                  <a:pt x="1113103" y="1150872"/>
                </a:lnTo>
                <a:lnTo>
                  <a:pt x="1118659" y="1152196"/>
                </a:lnTo>
                <a:lnTo>
                  <a:pt x="1124480" y="1153519"/>
                </a:lnTo>
                <a:lnTo>
                  <a:pt x="1130036" y="1154577"/>
                </a:lnTo>
                <a:lnTo>
                  <a:pt x="1135592" y="1155371"/>
                </a:lnTo>
                <a:lnTo>
                  <a:pt x="1135592" y="1076247"/>
                </a:lnTo>
                <a:lnTo>
                  <a:pt x="1135857" y="1069896"/>
                </a:lnTo>
                <a:lnTo>
                  <a:pt x="1136915" y="1064074"/>
                </a:lnTo>
                <a:lnTo>
                  <a:pt x="1138503" y="1058252"/>
                </a:lnTo>
                <a:lnTo>
                  <a:pt x="1140355" y="1052695"/>
                </a:lnTo>
                <a:lnTo>
                  <a:pt x="1142736" y="1047667"/>
                </a:lnTo>
                <a:lnTo>
                  <a:pt x="1145911" y="1042904"/>
                </a:lnTo>
                <a:lnTo>
                  <a:pt x="1149086" y="1038140"/>
                </a:lnTo>
                <a:lnTo>
                  <a:pt x="1153319" y="1033906"/>
                </a:lnTo>
                <a:lnTo>
                  <a:pt x="1157288" y="1030202"/>
                </a:lnTo>
                <a:lnTo>
                  <a:pt x="1161786" y="1026497"/>
                </a:lnTo>
                <a:lnTo>
                  <a:pt x="1166813" y="1023851"/>
                </a:lnTo>
                <a:lnTo>
                  <a:pt x="1172105" y="1021204"/>
                </a:lnTo>
                <a:lnTo>
                  <a:pt x="1177661" y="1019087"/>
                </a:lnTo>
                <a:lnTo>
                  <a:pt x="1183217" y="1017499"/>
                </a:lnTo>
                <a:lnTo>
                  <a:pt x="1189038" y="1016706"/>
                </a:lnTo>
                <a:lnTo>
                  <a:pt x="1195123" y="1016441"/>
                </a:lnTo>
                <a:lnTo>
                  <a:pt x="1586971" y="1085509"/>
                </a:lnTo>
                <a:lnTo>
                  <a:pt x="1593057" y="1085774"/>
                </a:lnTo>
                <a:lnTo>
                  <a:pt x="1598878" y="1086567"/>
                </a:lnTo>
                <a:lnTo>
                  <a:pt x="1604434" y="1087891"/>
                </a:lnTo>
                <a:lnTo>
                  <a:pt x="1609990" y="1090008"/>
                </a:lnTo>
                <a:lnTo>
                  <a:pt x="1615282" y="1092389"/>
                </a:lnTo>
                <a:lnTo>
                  <a:pt x="1620044" y="1095565"/>
                </a:lnTo>
                <a:lnTo>
                  <a:pt x="1624807" y="1099005"/>
                </a:lnTo>
                <a:lnTo>
                  <a:pt x="1628776" y="1102710"/>
                </a:lnTo>
                <a:lnTo>
                  <a:pt x="1632744" y="1106944"/>
                </a:lnTo>
                <a:lnTo>
                  <a:pt x="1636184" y="1111707"/>
                </a:lnTo>
                <a:lnTo>
                  <a:pt x="1639359" y="1116471"/>
                </a:lnTo>
                <a:lnTo>
                  <a:pt x="1641740" y="1121763"/>
                </a:lnTo>
                <a:lnTo>
                  <a:pt x="1643592" y="1127320"/>
                </a:lnTo>
                <a:lnTo>
                  <a:pt x="1645180" y="1132878"/>
                </a:lnTo>
                <a:lnTo>
                  <a:pt x="1645973" y="1138699"/>
                </a:lnTo>
                <a:lnTo>
                  <a:pt x="1646238" y="1144786"/>
                </a:lnTo>
                <a:lnTo>
                  <a:pt x="1646238" y="1467633"/>
                </a:lnTo>
                <a:lnTo>
                  <a:pt x="1645973" y="1473720"/>
                </a:lnTo>
                <a:lnTo>
                  <a:pt x="1645180" y="1479542"/>
                </a:lnTo>
                <a:lnTo>
                  <a:pt x="1643592" y="1485628"/>
                </a:lnTo>
                <a:lnTo>
                  <a:pt x="1641740" y="1490656"/>
                </a:lnTo>
                <a:lnTo>
                  <a:pt x="1639359" y="1495949"/>
                </a:lnTo>
                <a:lnTo>
                  <a:pt x="1636184" y="1500977"/>
                </a:lnTo>
                <a:lnTo>
                  <a:pt x="1632744" y="1505475"/>
                </a:lnTo>
                <a:lnTo>
                  <a:pt x="1629040" y="1509974"/>
                </a:lnTo>
                <a:lnTo>
                  <a:pt x="1624807" y="1513679"/>
                </a:lnTo>
                <a:lnTo>
                  <a:pt x="1620044" y="1516855"/>
                </a:lnTo>
                <a:lnTo>
                  <a:pt x="1615282" y="1520030"/>
                </a:lnTo>
                <a:lnTo>
                  <a:pt x="1609990" y="1522412"/>
                </a:lnTo>
                <a:lnTo>
                  <a:pt x="1604434" y="1524793"/>
                </a:lnTo>
                <a:lnTo>
                  <a:pt x="1598878" y="1526117"/>
                </a:lnTo>
                <a:lnTo>
                  <a:pt x="1593057" y="1526910"/>
                </a:lnTo>
                <a:lnTo>
                  <a:pt x="1586971" y="1527175"/>
                </a:lnTo>
                <a:lnTo>
                  <a:pt x="1580621" y="1527175"/>
                </a:lnTo>
                <a:lnTo>
                  <a:pt x="1562630" y="1525852"/>
                </a:lnTo>
                <a:lnTo>
                  <a:pt x="1549136" y="1525058"/>
                </a:lnTo>
                <a:lnTo>
                  <a:pt x="1533526" y="1523470"/>
                </a:lnTo>
                <a:lnTo>
                  <a:pt x="1515005" y="1521353"/>
                </a:lnTo>
                <a:lnTo>
                  <a:pt x="1494367" y="1518707"/>
                </a:lnTo>
                <a:lnTo>
                  <a:pt x="1471348" y="1515531"/>
                </a:lnTo>
                <a:lnTo>
                  <a:pt x="1445948" y="1511297"/>
                </a:lnTo>
                <a:lnTo>
                  <a:pt x="1418961" y="1506534"/>
                </a:lnTo>
                <a:lnTo>
                  <a:pt x="1389592" y="1500712"/>
                </a:lnTo>
                <a:lnTo>
                  <a:pt x="1358371" y="1493832"/>
                </a:lnTo>
                <a:lnTo>
                  <a:pt x="1325828" y="1486158"/>
                </a:lnTo>
                <a:lnTo>
                  <a:pt x="1308894" y="1481923"/>
                </a:lnTo>
                <a:lnTo>
                  <a:pt x="1291167" y="1477160"/>
                </a:lnTo>
                <a:lnTo>
                  <a:pt x="1273705" y="1472397"/>
                </a:lnTo>
                <a:lnTo>
                  <a:pt x="1255448" y="1467104"/>
                </a:lnTo>
                <a:lnTo>
                  <a:pt x="1236928" y="1461547"/>
                </a:lnTo>
                <a:lnTo>
                  <a:pt x="1218142" y="1455725"/>
                </a:lnTo>
                <a:lnTo>
                  <a:pt x="1199092" y="1449109"/>
                </a:lnTo>
                <a:lnTo>
                  <a:pt x="1179778" y="1442758"/>
                </a:lnTo>
                <a:lnTo>
                  <a:pt x="1159934" y="1435613"/>
                </a:lnTo>
                <a:lnTo>
                  <a:pt x="1139826" y="1428468"/>
                </a:lnTo>
                <a:lnTo>
                  <a:pt x="1119717" y="1420794"/>
                </a:lnTo>
                <a:lnTo>
                  <a:pt x="1099344" y="1412591"/>
                </a:lnTo>
                <a:lnTo>
                  <a:pt x="1078707" y="1404122"/>
                </a:lnTo>
                <a:lnTo>
                  <a:pt x="1057540" y="1395125"/>
                </a:lnTo>
                <a:lnTo>
                  <a:pt x="1036373" y="1385863"/>
                </a:lnTo>
                <a:lnTo>
                  <a:pt x="1015207" y="1376072"/>
                </a:lnTo>
                <a:lnTo>
                  <a:pt x="993511" y="1366016"/>
                </a:lnTo>
                <a:lnTo>
                  <a:pt x="972080" y="1355166"/>
                </a:lnTo>
                <a:lnTo>
                  <a:pt x="950119" y="1344052"/>
                </a:lnTo>
                <a:lnTo>
                  <a:pt x="928159" y="1332673"/>
                </a:lnTo>
                <a:lnTo>
                  <a:pt x="905934" y="1320500"/>
                </a:lnTo>
                <a:lnTo>
                  <a:pt x="884238" y="1308062"/>
                </a:lnTo>
                <a:lnTo>
                  <a:pt x="861748" y="1295095"/>
                </a:lnTo>
                <a:lnTo>
                  <a:pt x="839523" y="1281335"/>
                </a:lnTo>
                <a:lnTo>
                  <a:pt x="817034" y="1267309"/>
                </a:lnTo>
                <a:lnTo>
                  <a:pt x="794544" y="1252755"/>
                </a:lnTo>
                <a:lnTo>
                  <a:pt x="772055" y="1237671"/>
                </a:lnTo>
                <a:lnTo>
                  <a:pt x="749565" y="1222058"/>
                </a:lnTo>
                <a:lnTo>
                  <a:pt x="726811" y="1205651"/>
                </a:lnTo>
                <a:lnTo>
                  <a:pt x="704321" y="1188979"/>
                </a:lnTo>
                <a:lnTo>
                  <a:pt x="682361" y="1171778"/>
                </a:lnTo>
                <a:lnTo>
                  <a:pt x="659871" y="1153783"/>
                </a:lnTo>
                <a:lnTo>
                  <a:pt x="637382" y="1134995"/>
                </a:lnTo>
                <a:lnTo>
                  <a:pt x="615157" y="1115941"/>
                </a:lnTo>
                <a:lnTo>
                  <a:pt x="592932" y="1096094"/>
                </a:lnTo>
                <a:lnTo>
                  <a:pt x="570707" y="1075718"/>
                </a:lnTo>
                <a:lnTo>
                  <a:pt x="548746" y="1055077"/>
                </a:lnTo>
                <a:lnTo>
                  <a:pt x="527844" y="1034171"/>
                </a:lnTo>
                <a:lnTo>
                  <a:pt x="507471" y="1013001"/>
                </a:lnTo>
                <a:lnTo>
                  <a:pt x="487892" y="991566"/>
                </a:lnTo>
                <a:lnTo>
                  <a:pt x="468842" y="970395"/>
                </a:lnTo>
                <a:lnTo>
                  <a:pt x="450586" y="948960"/>
                </a:lnTo>
                <a:lnTo>
                  <a:pt x="432859" y="927261"/>
                </a:lnTo>
                <a:lnTo>
                  <a:pt x="415926" y="905561"/>
                </a:lnTo>
                <a:lnTo>
                  <a:pt x="399521" y="883862"/>
                </a:lnTo>
                <a:lnTo>
                  <a:pt x="383646" y="861897"/>
                </a:lnTo>
                <a:lnTo>
                  <a:pt x="368565" y="839933"/>
                </a:lnTo>
                <a:lnTo>
                  <a:pt x="354013" y="818498"/>
                </a:lnTo>
                <a:lnTo>
                  <a:pt x="339726" y="796534"/>
                </a:lnTo>
                <a:lnTo>
                  <a:pt x="326496" y="774570"/>
                </a:lnTo>
                <a:lnTo>
                  <a:pt x="313532" y="752870"/>
                </a:lnTo>
                <a:lnTo>
                  <a:pt x="301361" y="730906"/>
                </a:lnTo>
                <a:lnTo>
                  <a:pt x="289719" y="709207"/>
                </a:lnTo>
                <a:lnTo>
                  <a:pt x="278078" y="687772"/>
                </a:lnTo>
                <a:lnTo>
                  <a:pt x="267494" y="666072"/>
                </a:lnTo>
                <a:lnTo>
                  <a:pt x="257176" y="644637"/>
                </a:lnTo>
                <a:lnTo>
                  <a:pt x="247386" y="623202"/>
                </a:lnTo>
                <a:lnTo>
                  <a:pt x="238126" y="602296"/>
                </a:lnTo>
                <a:lnTo>
                  <a:pt x="229130" y="581391"/>
                </a:lnTo>
                <a:lnTo>
                  <a:pt x="220663" y="560485"/>
                </a:lnTo>
                <a:lnTo>
                  <a:pt x="212726" y="539844"/>
                </a:lnTo>
                <a:lnTo>
                  <a:pt x="205053" y="519467"/>
                </a:lnTo>
                <a:lnTo>
                  <a:pt x="198173" y="499356"/>
                </a:lnTo>
                <a:lnTo>
                  <a:pt x="191294" y="479244"/>
                </a:lnTo>
                <a:lnTo>
                  <a:pt x="185209" y="459661"/>
                </a:lnTo>
                <a:lnTo>
                  <a:pt x="178859" y="440079"/>
                </a:lnTo>
                <a:lnTo>
                  <a:pt x="173303" y="421025"/>
                </a:lnTo>
                <a:lnTo>
                  <a:pt x="168276" y="402237"/>
                </a:lnTo>
                <a:lnTo>
                  <a:pt x="163248" y="383713"/>
                </a:lnTo>
                <a:lnTo>
                  <a:pt x="159015" y="365718"/>
                </a:lnTo>
                <a:lnTo>
                  <a:pt x="154517" y="347988"/>
                </a:lnTo>
                <a:lnTo>
                  <a:pt x="150548" y="330522"/>
                </a:lnTo>
                <a:lnTo>
                  <a:pt x="146844" y="313586"/>
                </a:lnTo>
                <a:lnTo>
                  <a:pt x="143934" y="296914"/>
                </a:lnTo>
                <a:lnTo>
                  <a:pt x="140759" y="280507"/>
                </a:lnTo>
                <a:lnTo>
                  <a:pt x="137848" y="264894"/>
                </a:lnTo>
                <a:lnTo>
                  <a:pt x="133086" y="234462"/>
                </a:lnTo>
                <a:lnTo>
                  <a:pt x="129117" y="206411"/>
                </a:lnTo>
                <a:lnTo>
                  <a:pt x="125942" y="180213"/>
                </a:lnTo>
                <a:lnTo>
                  <a:pt x="123561" y="156396"/>
                </a:lnTo>
                <a:lnTo>
                  <a:pt x="121973" y="134697"/>
                </a:lnTo>
                <a:lnTo>
                  <a:pt x="120650" y="115643"/>
                </a:lnTo>
                <a:lnTo>
                  <a:pt x="119857" y="98972"/>
                </a:lnTo>
                <a:lnTo>
                  <a:pt x="119328" y="85211"/>
                </a:lnTo>
                <a:lnTo>
                  <a:pt x="119063" y="66158"/>
                </a:lnTo>
                <a:lnTo>
                  <a:pt x="119063" y="59806"/>
                </a:lnTo>
                <a:lnTo>
                  <a:pt x="119857" y="53720"/>
                </a:lnTo>
                <a:lnTo>
                  <a:pt x="120650" y="47369"/>
                </a:lnTo>
                <a:lnTo>
                  <a:pt x="121973" y="41812"/>
                </a:lnTo>
                <a:lnTo>
                  <a:pt x="124090" y="36254"/>
                </a:lnTo>
                <a:lnTo>
                  <a:pt x="126471" y="31227"/>
                </a:lnTo>
                <a:lnTo>
                  <a:pt x="129646" y="26199"/>
                </a:lnTo>
                <a:lnTo>
                  <a:pt x="133086" y="21700"/>
                </a:lnTo>
                <a:lnTo>
                  <a:pt x="136790" y="17466"/>
                </a:lnTo>
                <a:lnTo>
                  <a:pt x="141023" y="13496"/>
                </a:lnTo>
                <a:lnTo>
                  <a:pt x="145786" y="10056"/>
                </a:lnTo>
                <a:lnTo>
                  <a:pt x="150548" y="7145"/>
                </a:lnTo>
                <a:lnTo>
                  <a:pt x="155840" y="4499"/>
                </a:lnTo>
                <a:lnTo>
                  <a:pt x="161132" y="2647"/>
                </a:lnTo>
                <a:lnTo>
                  <a:pt x="166953" y="1323"/>
                </a:lnTo>
                <a:lnTo>
                  <a:pt x="172773" y="265"/>
                </a:lnTo>
                <a:lnTo>
                  <a:pt x="1788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9" name="MH_Other_14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4856538" y="4086142"/>
            <a:ext cx="509321" cy="380527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0" name="MH_Other_15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6967979" y="5171135"/>
            <a:ext cx="372722" cy="507371"/>
          </a:xfrm>
          <a:custGeom>
            <a:avLst/>
            <a:gdLst>
              <a:gd name="T0" fmla="*/ 1986916 w 2092325"/>
              <a:gd name="T1" fmla="*/ 2844484 h 2844800"/>
              <a:gd name="T2" fmla="*/ 1969453 w 2092325"/>
              <a:gd name="T3" fmla="*/ 2834683 h 2844800"/>
              <a:gd name="T4" fmla="*/ 154940 w 2092325"/>
              <a:gd name="T5" fmla="*/ 2633663 h 2844800"/>
              <a:gd name="T6" fmla="*/ 2091061 w 2092325"/>
              <a:gd name="T7" fmla="*/ 2470151 h 2844800"/>
              <a:gd name="T8" fmla="*/ 1886541 w 2092325"/>
              <a:gd name="T9" fmla="*/ 2517458 h 2844800"/>
              <a:gd name="T10" fmla="*/ 1876425 w 2092325"/>
              <a:gd name="T11" fmla="*/ 2439353 h 2844800"/>
              <a:gd name="T12" fmla="*/ 604193 w 2092325"/>
              <a:gd name="T13" fmla="*/ 1560521 h 2844800"/>
              <a:gd name="T14" fmla="*/ 604193 w 2092325"/>
              <a:gd name="T15" fmla="*/ 1890386 h 2844800"/>
              <a:gd name="T16" fmla="*/ 371519 w 2092325"/>
              <a:gd name="T17" fmla="*/ 1899602 h 2844800"/>
              <a:gd name="T18" fmla="*/ 354013 w 2092325"/>
              <a:gd name="T19" fmla="*/ 1572915 h 2844800"/>
              <a:gd name="T20" fmla="*/ 373747 w 2092325"/>
              <a:gd name="T21" fmla="*/ 1551305 h 2844800"/>
              <a:gd name="T22" fmla="*/ 969955 w 2092325"/>
              <a:gd name="T23" fmla="*/ 1450989 h 2844800"/>
              <a:gd name="T24" fmla="*/ 974405 w 2092325"/>
              <a:gd name="T25" fmla="*/ 1886557 h 2844800"/>
              <a:gd name="T26" fmla="*/ 742022 w 2092325"/>
              <a:gd name="T27" fmla="*/ 1900238 h 2844800"/>
              <a:gd name="T28" fmla="*/ 722313 w 2092325"/>
              <a:gd name="T29" fmla="*/ 1878603 h 2844800"/>
              <a:gd name="T30" fmla="*/ 739797 w 2092325"/>
              <a:gd name="T31" fmla="*/ 1445262 h 2844800"/>
              <a:gd name="T32" fmla="*/ 1337979 w 2092325"/>
              <a:gd name="T33" fmla="*/ 1231906 h 2844800"/>
              <a:gd name="T34" fmla="*/ 1342718 w 2092325"/>
              <a:gd name="T35" fmla="*/ 1886573 h 2844800"/>
              <a:gd name="T36" fmla="*/ 1111786 w 2092325"/>
              <a:gd name="T37" fmla="*/ 1900238 h 2844800"/>
              <a:gd name="T38" fmla="*/ 1092200 w 2092325"/>
              <a:gd name="T39" fmla="*/ 1878628 h 2844800"/>
              <a:gd name="T40" fmla="*/ 1109575 w 2092325"/>
              <a:gd name="T41" fmla="*/ 1225868 h 2844800"/>
              <a:gd name="T42" fmla="*/ 1412876 w 2092325"/>
              <a:gd name="T43" fmla="*/ 1040448 h 2844800"/>
              <a:gd name="T44" fmla="*/ 1197928 w 2092325"/>
              <a:gd name="T45" fmla="*/ 1029018 h 2844800"/>
              <a:gd name="T46" fmla="*/ 1092201 w 2092325"/>
              <a:gd name="T47" fmla="*/ 1161416 h 2844800"/>
              <a:gd name="T48" fmla="*/ 949643 w 2092325"/>
              <a:gd name="T49" fmla="*/ 1278573 h 2844800"/>
              <a:gd name="T50" fmla="*/ 801370 w 2092325"/>
              <a:gd name="T51" fmla="*/ 1357313 h 2844800"/>
              <a:gd name="T52" fmla="*/ 658178 w 2092325"/>
              <a:gd name="T53" fmla="*/ 1404621 h 2844800"/>
              <a:gd name="T54" fmla="*/ 438150 w 2092325"/>
              <a:gd name="T55" fmla="*/ 1435736 h 2844800"/>
              <a:gd name="T56" fmla="*/ 378778 w 2092325"/>
              <a:gd name="T57" fmla="*/ 1314768 h 2844800"/>
              <a:gd name="T58" fmla="*/ 551498 w 2092325"/>
              <a:gd name="T59" fmla="*/ 1302386 h 2844800"/>
              <a:gd name="T60" fmla="*/ 733425 w 2092325"/>
              <a:gd name="T61" fmla="*/ 1253808 h 2844800"/>
              <a:gd name="T62" fmla="*/ 914083 w 2092325"/>
              <a:gd name="T63" fmla="*/ 1155383 h 2844800"/>
              <a:gd name="T64" fmla="*/ 1005206 w 2092325"/>
              <a:gd name="T65" fmla="*/ 1076326 h 2844800"/>
              <a:gd name="T66" fmla="*/ 1095376 w 2092325"/>
              <a:gd name="T67" fmla="*/ 963930 h 2844800"/>
              <a:gd name="T68" fmla="*/ 1083946 w 2092325"/>
              <a:gd name="T69" fmla="*/ 882015 h 2844800"/>
              <a:gd name="T70" fmla="*/ 1124903 w 2092325"/>
              <a:gd name="T71" fmla="*/ 736917 h 2844800"/>
              <a:gd name="T72" fmla="*/ 1993068 w 2092325"/>
              <a:gd name="T73" fmla="*/ 604837 h 2844800"/>
              <a:gd name="T74" fmla="*/ 2046490 w 2092325"/>
              <a:gd name="T75" fmla="*/ 623229 h 2844800"/>
              <a:gd name="T76" fmla="*/ 2072094 w 2092325"/>
              <a:gd name="T77" fmla="*/ 660330 h 2844800"/>
              <a:gd name="T78" fmla="*/ 2090745 w 2092325"/>
              <a:gd name="T79" fmla="*/ 727555 h 2844800"/>
              <a:gd name="T80" fmla="*/ 1876741 w 2092325"/>
              <a:gd name="T81" fmla="*/ 736434 h 2844800"/>
              <a:gd name="T82" fmla="*/ 1892231 w 2092325"/>
              <a:gd name="T83" fmla="*/ 672062 h 2844800"/>
              <a:gd name="T84" fmla="*/ 1915938 w 2092325"/>
              <a:gd name="T85" fmla="*/ 629571 h 2844800"/>
              <a:gd name="T86" fmla="*/ 1951026 w 2092325"/>
              <a:gd name="T87" fmla="*/ 608642 h 2844800"/>
              <a:gd name="T88" fmla="*/ 201612 w 2092325"/>
              <a:gd name="T89" fmla="*/ 0 h 2844800"/>
              <a:gd name="T90" fmla="*/ 1583373 w 2092325"/>
              <a:gd name="T91" fmla="*/ 15240 h 2844800"/>
              <a:gd name="T92" fmla="*/ 1653858 w 2092325"/>
              <a:gd name="T93" fmla="*/ 62230 h 2844800"/>
              <a:gd name="T94" fmla="*/ 1697356 w 2092325"/>
              <a:gd name="T95" fmla="*/ 133667 h 2844800"/>
              <a:gd name="T96" fmla="*/ 1705611 w 2092325"/>
              <a:gd name="T97" fmla="*/ 2674303 h 2844800"/>
              <a:gd name="T98" fmla="*/ 1677353 w 2092325"/>
              <a:gd name="T99" fmla="*/ 2753360 h 2844800"/>
              <a:gd name="T100" fmla="*/ 1617663 w 2092325"/>
              <a:gd name="T101" fmla="*/ 2812098 h 2844800"/>
              <a:gd name="T102" fmla="*/ 1535748 w 2092325"/>
              <a:gd name="T103" fmla="*/ 2842578 h 2844800"/>
              <a:gd name="T104" fmla="*/ 151447 w 2092325"/>
              <a:gd name="T105" fmla="*/ 2838768 h 2844800"/>
              <a:gd name="T106" fmla="*/ 73660 w 2092325"/>
              <a:gd name="T107" fmla="*/ 2801303 h 2844800"/>
              <a:gd name="T108" fmla="*/ 20002 w 2092325"/>
              <a:gd name="T109" fmla="*/ 2737168 h 2844800"/>
              <a:gd name="T110" fmla="*/ 0 w 2092325"/>
              <a:gd name="T111" fmla="*/ 2654935 h 2844800"/>
              <a:gd name="T112" fmla="*/ 15875 w 2092325"/>
              <a:gd name="T113" fmla="*/ 116205 h 2844800"/>
              <a:gd name="T114" fmla="*/ 66357 w 2092325"/>
              <a:gd name="T115" fmla="*/ 49212 h 2844800"/>
              <a:gd name="T116" fmla="*/ 141922 w 2092325"/>
              <a:gd name="T117" fmla="*/ 8572 h 284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92325" h="2844800">
                <a:moveTo>
                  <a:pt x="1912938" y="2620962"/>
                </a:moveTo>
                <a:lnTo>
                  <a:pt x="2055813" y="2620962"/>
                </a:lnTo>
                <a:lnTo>
                  <a:pt x="2000568" y="2832470"/>
                </a:lnTo>
                <a:lnTo>
                  <a:pt x="1998663" y="2836264"/>
                </a:lnTo>
                <a:lnTo>
                  <a:pt x="1996441" y="2838793"/>
                </a:lnTo>
                <a:lnTo>
                  <a:pt x="1994218" y="2841006"/>
                </a:lnTo>
                <a:lnTo>
                  <a:pt x="1991678" y="2842587"/>
                </a:lnTo>
                <a:lnTo>
                  <a:pt x="1989456" y="2844168"/>
                </a:lnTo>
                <a:lnTo>
                  <a:pt x="1986916" y="2844484"/>
                </a:lnTo>
                <a:lnTo>
                  <a:pt x="1984693" y="2844800"/>
                </a:lnTo>
                <a:lnTo>
                  <a:pt x="1982153" y="2844484"/>
                </a:lnTo>
                <a:lnTo>
                  <a:pt x="1979931" y="2844168"/>
                </a:lnTo>
                <a:lnTo>
                  <a:pt x="1977708" y="2843219"/>
                </a:lnTo>
                <a:lnTo>
                  <a:pt x="1975486" y="2841955"/>
                </a:lnTo>
                <a:lnTo>
                  <a:pt x="1973581" y="2840690"/>
                </a:lnTo>
                <a:lnTo>
                  <a:pt x="1971993" y="2838793"/>
                </a:lnTo>
                <a:lnTo>
                  <a:pt x="1970406" y="2836896"/>
                </a:lnTo>
                <a:lnTo>
                  <a:pt x="1969453" y="2834683"/>
                </a:lnTo>
                <a:lnTo>
                  <a:pt x="1968501" y="2833102"/>
                </a:lnTo>
                <a:lnTo>
                  <a:pt x="1912938" y="2620962"/>
                </a:lnTo>
                <a:close/>
                <a:moveTo>
                  <a:pt x="1156018" y="2488248"/>
                </a:moveTo>
                <a:lnTo>
                  <a:pt x="1156018" y="2633663"/>
                </a:lnTo>
                <a:lnTo>
                  <a:pt x="1552258" y="2633663"/>
                </a:lnTo>
                <a:lnTo>
                  <a:pt x="1552258" y="2488248"/>
                </a:lnTo>
                <a:lnTo>
                  <a:pt x="1156018" y="2488248"/>
                </a:lnTo>
                <a:close/>
                <a:moveTo>
                  <a:pt x="154940" y="2488248"/>
                </a:moveTo>
                <a:lnTo>
                  <a:pt x="154940" y="2633663"/>
                </a:lnTo>
                <a:lnTo>
                  <a:pt x="550862" y="2633663"/>
                </a:lnTo>
                <a:lnTo>
                  <a:pt x="550862" y="2488248"/>
                </a:lnTo>
                <a:lnTo>
                  <a:pt x="154940" y="2488248"/>
                </a:lnTo>
                <a:close/>
                <a:moveTo>
                  <a:pt x="1876425" y="1765300"/>
                </a:moveTo>
                <a:lnTo>
                  <a:pt x="2092325" y="1765300"/>
                </a:lnTo>
                <a:lnTo>
                  <a:pt x="2092325" y="2439353"/>
                </a:lnTo>
                <a:lnTo>
                  <a:pt x="2092325" y="2449831"/>
                </a:lnTo>
                <a:lnTo>
                  <a:pt x="2091693" y="2460308"/>
                </a:lnTo>
                <a:lnTo>
                  <a:pt x="2091061" y="2470151"/>
                </a:lnTo>
                <a:lnTo>
                  <a:pt x="2089796" y="2479993"/>
                </a:lnTo>
                <a:lnTo>
                  <a:pt x="2088848" y="2488883"/>
                </a:lnTo>
                <a:lnTo>
                  <a:pt x="2086951" y="2497773"/>
                </a:lnTo>
                <a:lnTo>
                  <a:pt x="2085055" y="2506346"/>
                </a:lnTo>
                <a:lnTo>
                  <a:pt x="2082842" y="2513966"/>
                </a:lnTo>
                <a:lnTo>
                  <a:pt x="2082526" y="2517458"/>
                </a:lnTo>
                <a:lnTo>
                  <a:pt x="2070198" y="2563813"/>
                </a:lnTo>
                <a:lnTo>
                  <a:pt x="1898553" y="2563813"/>
                </a:lnTo>
                <a:lnTo>
                  <a:pt x="1886541" y="2517458"/>
                </a:lnTo>
                <a:lnTo>
                  <a:pt x="1886225" y="2513966"/>
                </a:lnTo>
                <a:lnTo>
                  <a:pt x="1883696" y="2506346"/>
                </a:lnTo>
                <a:lnTo>
                  <a:pt x="1882115" y="2497773"/>
                </a:lnTo>
                <a:lnTo>
                  <a:pt x="1880219" y="2488883"/>
                </a:lnTo>
                <a:lnTo>
                  <a:pt x="1878954" y="2479993"/>
                </a:lnTo>
                <a:lnTo>
                  <a:pt x="1878006" y="2470151"/>
                </a:lnTo>
                <a:lnTo>
                  <a:pt x="1876741" y="2460308"/>
                </a:lnTo>
                <a:lnTo>
                  <a:pt x="1876425" y="2450148"/>
                </a:lnTo>
                <a:lnTo>
                  <a:pt x="1876425" y="2439353"/>
                </a:lnTo>
                <a:lnTo>
                  <a:pt x="1876425" y="1765300"/>
                </a:lnTo>
                <a:close/>
                <a:moveTo>
                  <a:pt x="375975" y="1550987"/>
                </a:moveTo>
                <a:lnTo>
                  <a:pt x="586369" y="1550987"/>
                </a:lnTo>
                <a:lnTo>
                  <a:pt x="588597" y="1551305"/>
                </a:lnTo>
                <a:lnTo>
                  <a:pt x="590825" y="1551305"/>
                </a:lnTo>
                <a:lnTo>
                  <a:pt x="594963" y="1552894"/>
                </a:lnTo>
                <a:lnTo>
                  <a:pt x="598782" y="1554483"/>
                </a:lnTo>
                <a:lnTo>
                  <a:pt x="601647" y="1557343"/>
                </a:lnTo>
                <a:lnTo>
                  <a:pt x="604193" y="1560521"/>
                </a:lnTo>
                <a:lnTo>
                  <a:pt x="606740" y="1564334"/>
                </a:lnTo>
                <a:lnTo>
                  <a:pt x="607694" y="1568466"/>
                </a:lnTo>
                <a:lnTo>
                  <a:pt x="608013" y="1570690"/>
                </a:lnTo>
                <a:lnTo>
                  <a:pt x="608013" y="1572915"/>
                </a:lnTo>
                <a:lnTo>
                  <a:pt x="608013" y="1878628"/>
                </a:lnTo>
                <a:lnTo>
                  <a:pt x="608013" y="1880852"/>
                </a:lnTo>
                <a:lnTo>
                  <a:pt x="607694" y="1882759"/>
                </a:lnTo>
                <a:lnTo>
                  <a:pt x="606740" y="1886572"/>
                </a:lnTo>
                <a:lnTo>
                  <a:pt x="604193" y="1890386"/>
                </a:lnTo>
                <a:lnTo>
                  <a:pt x="601647" y="1893881"/>
                </a:lnTo>
                <a:lnTo>
                  <a:pt x="598782" y="1896424"/>
                </a:lnTo>
                <a:lnTo>
                  <a:pt x="594963" y="1898648"/>
                </a:lnTo>
                <a:lnTo>
                  <a:pt x="590825" y="1899602"/>
                </a:lnTo>
                <a:lnTo>
                  <a:pt x="588597" y="1900237"/>
                </a:lnTo>
                <a:lnTo>
                  <a:pt x="586369" y="1900237"/>
                </a:lnTo>
                <a:lnTo>
                  <a:pt x="375975" y="1900237"/>
                </a:lnTo>
                <a:lnTo>
                  <a:pt x="373747" y="1900237"/>
                </a:lnTo>
                <a:lnTo>
                  <a:pt x="371519" y="1899602"/>
                </a:lnTo>
                <a:lnTo>
                  <a:pt x="367381" y="1898648"/>
                </a:lnTo>
                <a:lnTo>
                  <a:pt x="363880" y="1896424"/>
                </a:lnTo>
                <a:lnTo>
                  <a:pt x="360379" y="1893881"/>
                </a:lnTo>
                <a:lnTo>
                  <a:pt x="357832" y="1890386"/>
                </a:lnTo>
                <a:lnTo>
                  <a:pt x="355604" y="1886572"/>
                </a:lnTo>
                <a:lnTo>
                  <a:pt x="354331" y="1882759"/>
                </a:lnTo>
                <a:lnTo>
                  <a:pt x="354013" y="1880852"/>
                </a:lnTo>
                <a:lnTo>
                  <a:pt x="354013" y="1878628"/>
                </a:lnTo>
                <a:lnTo>
                  <a:pt x="354013" y="1572915"/>
                </a:lnTo>
                <a:lnTo>
                  <a:pt x="354013" y="1570690"/>
                </a:lnTo>
                <a:lnTo>
                  <a:pt x="354331" y="1568466"/>
                </a:lnTo>
                <a:lnTo>
                  <a:pt x="355604" y="1564334"/>
                </a:lnTo>
                <a:lnTo>
                  <a:pt x="357832" y="1560521"/>
                </a:lnTo>
                <a:lnTo>
                  <a:pt x="360379" y="1557343"/>
                </a:lnTo>
                <a:lnTo>
                  <a:pt x="363880" y="1554483"/>
                </a:lnTo>
                <a:lnTo>
                  <a:pt x="367381" y="1552894"/>
                </a:lnTo>
                <a:lnTo>
                  <a:pt x="371519" y="1551305"/>
                </a:lnTo>
                <a:lnTo>
                  <a:pt x="373747" y="1551305"/>
                </a:lnTo>
                <a:lnTo>
                  <a:pt x="375975" y="1550987"/>
                </a:lnTo>
                <a:close/>
                <a:moveTo>
                  <a:pt x="742022" y="1444625"/>
                </a:moveTo>
                <a:lnTo>
                  <a:pt x="744248" y="1444625"/>
                </a:lnTo>
                <a:lnTo>
                  <a:pt x="954696" y="1444625"/>
                </a:lnTo>
                <a:lnTo>
                  <a:pt x="956603" y="1444625"/>
                </a:lnTo>
                <a:lnTo>
                  <a:pt x="958828" y="1445262"/>
                </a:lnTo>
                <a:lnTo>
                  <a:pt x="962961" y="1446216"/>
                </a:lnTo>
                <a:lnTo>
                  <a:pt x="966776" y="1448443"/>
                </a:lnTo>
                <a:lnTo>
                  <a:pt x="969955" y="1450989"/>
                </a:lnTo>
                <a:lnTo>
                  <a:pt x="972498" y="1454170"/>
                </a:lnTo>
                <a:lnTo>
                  <a:pt x="974405" y="1457670"/>
                </a:lnTo>
                <a:lnTo>
                  <a:pt x="975995" y="1461806"/>
                </a:lnTo>
                <a:lnTo>
                  <a:pt x="976313" y="1464033"/>
                </a:lnTo>
                <a:lnTo>
                  <a:pt x="976313" y="1466261"/>
                </a:lnTo>
                <a:lnTo>
                  <a:pt x="976313" y="1878603"/>
                </a:lnTo>
                <a:lnTo>
                  <a:pt x="976313" y="1880830"/>
                </a:lnTo>
                <a:lnTo>
                  <a:pt x="975995" y="1882739"/>
                </a:lnTo>
                <a:lnTo>
                  <a:pt x="974405" y="1886557"/>
                </a:lnTo>
                <a:lnTo>
                  <a:pt x="972498" y="1890375"/>
                </a:lnTo>
                <a:lnTo>
                  <a:pt x="969955" y="1893875"/>
                </a:lnTo>
                <a:lnTo>
                  <a:pt x="966776" y="1896420"/>
                </a:lnTo>
                <a:lnTo>
                  <a:pt x="962961" y="1898647"/>
                </a:lnTo>
                <a:lnTo>
                  <a:pt x="958828" y="1899602"/>
                </a:lnTo>
                <a:lnTo>
                  <a:pt x="956603" y="1900238"/>
                </a:lnTo>
                <a:lnTo>
                  <a:pt x="954696" y="1900238"/>
                </a:lnTo>
                <a:lnTo>
                  <a:pt x="744248" y="1900238"/>
                </a:lnTo>
                <a:lnTo>
                  <a:pt x="742022" y="1900238"/>
                </a:lnTo>
                <a:lnTo>
                  <a:pt x="739797" y="1899602"/>
                </a:lnTo>
                <a:lnTo>
                  <a:pt x="735664" y="1898647"/>
                </a:lnTo>
                <a:lnTo>
                  <a:pt x="731850" y="1896420"/>
                </a:lnTo>
                <a:lnTo>
                  <a:pt x="728989" y="1893875"/>
                </a:lnTo>
                <a:lnTo>
                  <a:pt x="726445" y="1890375"/>
                </a:lnTo>
                <a:lnTo>
                  <a:pt x="724220" y="1886557"/>
                </a:lnTo>
                <a:lnTo>
                  <a:pt x="722949" y="1882739"/>
                </a:lnTo>
                <a:lnTo>
                  <a:pt x="722631" y="1880830"/>
                </a:lnTo>
                <a:lnTo>
                  <a:pt x="722313" y="1878603"/>
                </a:lnTo>
                <a:lnTo>
                  <a:pt x="722313" y="1466261"/>
                </a:lnTo>
                <a:lnTo>
                  <a:pt x="722631" y="1464033"/>
                </a:lnTo>
                <a:lnTo>
                  <a:pt x="722949" y="1461806"/>
                </a:lnTo>
                <a:lnTo>
                  <a:pt x="724220" y="1457670"/>
                </a:lnTo>
                <a:lnTo>
                  <a:pt x="726445" y="1454170"/>
                </a:lnTo>
                <a:lnTo>
                  <a:pt x="728989" y="1450989"/>
                </a:lnTo>
                <a:lnTo>
                  <a:pt x="731850" y="1448443"/>
                </a:lnTo>
                <a:lnTo>
                  <a:pt x="735664" y="1446216"/>
                </a:lnTo>
                <a:lnTo>
                  <a:pt x="739797" y="1445262"/>
                </a:lnTo>
                <a:lnTo>
                  <a:pt x="742022" y="1444625"/>
                </a:lnTo>
                <a:close/>
                <a:moveTo>
                  <a:pt x="1111786" y="1225550"/>
                </a:moveTo>
                <a:lnTo>
                  <a:pt x="1113998" y="1225550"/>
                </a:lnTo>
                <a:lnTo>
                  <a:pt x="1322815" y="1225550"/>
                </a:lnTo>
                <a:lnTo>
                  <a:pt x="1325027" y="1225550"/>
                </a:lnTo>
                <a:lnTo>
                  <a:pt x="1327238" y="1225868"/>
                </a:lnTo>
                <a:lnTo>
                  <a:pt x="1331345" y="1227139"/>
                </a:lnTo>
                <a:lnTo>
                  <a:pt x="1335136" y="1229364"/>
                </a:lnTo>
                <a:lnTo>
                  <a:pt x="1337979" y="1231906"/>
                </a:lnTo>
                <a:lnTo>
                  <a:pt x="1340822" y="1235084"/>
                </a:lnTo>
                <a:lnTo>
                  <a:pt x="1342718" y="1238898"/>
                </a:lnTo>
                <a:lnTo>
                  <a:pt x="1343981" y="1243029"/>
                </a:lnTo>
                <a:lnTo>
                  <a:pt x="1344297" y="1245254"/>
                </a:lnTo>
                <a:lnTo>
                  <a:pt x="1344613" y="1247478"/>
                </a:lnTo>
                <a:lnTo>
                  <a:pt x="1344613" y="1878628"/>
                </a:lnTo>
                <a:lnTo>
                  <a:pt x="1344297" y="1880852"/>
                </a:lnTo>
                <a:lnTo>
                  <a:pt x="1343981" y="1882759"/>
                </a:lnTo>
                <a:lnTo>
                  <a:pt x="1342718" y="1886573"/>
                </a:lnTo>
                <a:lnTo>
                  <a:pt x="1340822" y="1890386"/>
                </a:lnTo>
                <a:lnTo>
                  <a:pt x="1337979" y="1893882"/>
                </a:lnTo>
                <a:lnTo>
                  <a:pt x="1335136" y="1896425"/>
                </a:lnTo>
                <a:lnTo>
                  <a:pt x="1331345" y="1898649"/>
                </a:lnTo>
                <a:lnTo>
                  <a:pt x="1327238" y="1899603"/>
                </a:lnTo>
                <a:lnTo>
                  <a:pt x="1325027" y="1900238"/>
                </a:lnTo>
                <a:lnTo>
                  <a:pt x="1322815" y="1900238"/>
                </a:lnTo>
                <a:lnTo>
                  <a:pt x="1113998" y="1900238"/>
                </a:lnTo>
                <a:lnTo>
                  <a:pt x="1111786" y="1900238"/>
                </a:lnTo>
                <a:lnTo>
                  <a:pt x="1109575" y="1899603"/>
                </a:lnTo>
                <a:lnTo>
                  <a:pt x="1105468" y="1898649"/>
                </a:lnTo>
                <a:lnTo>
                  <a:pt x="1101677" y="1896425"/>
                </a:lnTo>
                <a:lnTo>
                  <a:pt x="1098834" y="1893882"/>
                </a:lnTo>
                <a:lnTo>
                  <a:pt x="1095991" y="1890386"/>
                </a:lnTo>
                <a:lnTo>
                  <a:pt x="1094095" y="1886573"/>
                </a:lnTo>
                <a:lnTo>
                  <a:pt x="1092832" y="1882759"/>
                </a:lnTo>
                <a:lnTo>
                  <a:pt x="1092516" y="1880852"/>
                </a:lnTo>
                <a:lnTo>
                  <a:pt x="1092200" y="1878628"/>
                </a:lnTo>
                <a:lnTo>
                  <a:pt x="1092200" y="1247478"/>
                </a:lnTo>
                <a:lnTo>
                  <a:pt x="1092516" y="1245254"/>
                </a:lnTo>
                <a:lnTo>
                  <a:pt x="1092832" y="1243029"/>
                </a:lnTo>
                <a:lnTo>
                  <a:pt x="1094095" y="1238898"/>
                </a:lnTo>
                <a:lnTo>
                  <a:pt x="1095991" y="1235084"/>
                </a:lnTo>
                <a:lnTo>
                  <a:pt x="1098834" y="1231906"/>
                </a:lnTo>
                <a:lnTo>
                  <a:pt x="1101677" y="1229364"/>
                </a:lnTo>
                <a:lnTo>
                  <a:pt x="1105468" y="1227139"/>
                </a:lnTo>
                <a:lnTo>
                  <a:pt x="1109575" y="1225868"/>
                </a:lnTo>
                <a:lnTo>
                  <a:pt x="1111786" y="1225550"/>
                </a:lnTo>
                <a:close/>
                <a:moveTo>
                  <a:pt x="1876425" y="912812"/>
                </a:moveTo>
                <a:lnTo>
                  <a:pt x="2092325" y="912812"/>
                </a:lnTo>
                <a:lnTo>
                  <a:pt x="2092325" y="1709737"/>
                </a:lnTo>
                <a:lnTo>
                  <a:pt x="1876425" y="1709737"/>
                </a:lnTo>
                <a:lnTo>
                  <a:pt x="1876425" y="912812"/>
                </a:lnTo>
                <a:close/>
                <a:moveTo>
                  <a:pt x="1350011" y="644525"/>
                </a:moveTo>
                <a:lnTo>
                  <a:pt x="1362394" y="722630"/>
                </a:lnTo>
                <a:lnTo>
                  <a:pt x="1412876" y="1040448"/>
                </a:lnTo>
                <a:lnTo>
                  <a:pt x="1292861" y="1059498"/>
                </a:lnTo>
                <a:lnTo>
                  <a:pt x="1267779" y="902653"/>
                </a:lnTo>
                <a:lnTo>
                  <a:pt x="1258571" y="922020"/>
                </a:lnTo>
                <a:lnTo>
                  <a:pt x="1249363" y="941070"/>
                </a:lnTo>
                <a:lnTo>
                  <a:pt x="1239203" y="959485"/>
                </a:lnTo>
                <a:lnTo>
                  <a:pt x="1229361" y="977583"/>
                </a:lnTo>
                <a:lnTo>
                  <a:pt x="1219201" y="995045"/>
                </a:lnTo>
                <a:lnTo>
                  <a:pt x="1208723" y="1012190"/>
                </a:lnTo>
                <a:lnTo>
                  <a:pt x="1197928" y="1029018"/>
                </a:lnTo>
                <a:lnTo>
                  <a:pt x="1186816" y="1045210"/>
                </a:lnTo>
                <a:lnTo>
                  <a:pt x="1175703" y="1061403"/>
                </a:lnTo>
                <a:lnTo>
                  <a:pt x="1164273" y="1076961"/>
                </a:lnTo>
                <a:lnTo>
                  <a:pt x="1152843" y="1091883"/>
                </a:lnTo>
                <a:lnTo>
                  <a:pt x="1141096" y="1106806"/>
                </a:lnTo>
                <a:lnTo>
                  <a:pt x="1129031" y="1120776"/>
                </a:lnTo>
                <a:lnTo>
                  <a:pt x="1116966" y="1134428"/>
                </a:lnTo>
                <a:lnTo>
                  <a:pt x="1104901" y="1147763"/>
                </a:lnTo>
                <a:lnTo>
                  <a:pt x="1092201" y="1161416"/>
                </a:lnTo>
                <a:lnTo>
                  <a:pt x="1076961" y="1176656"/>
                </a:lnTo>
                <a:lnTo>
                  <a:pt x="1061721" y="1190943"/>
                </a:lnTo>
                <a:lnTo>
                  <a:pt x="1046163" y="1205231"/>
                </a:lnTo>
                <a:lnTo>
                  <a:pt x="1029971" y="1218883"/>
                </a:lnTo>
                <a:lnTo>
                  <a:pt x="1014096" y="1231901"/>
                </a:lnTo>
                <a:lnTo>
                  <a:pt x="998221" y="1244283"/>
                </a:lnTo>
                <a:lnTo>
                  <a:pt x="982346" y="1256348"/>
                </a:lnTo>
                <a:lnTo>
                  <a:pt x="965836" y="1267778"/>
                </a:lnTo>
                <a:lnTo>
                  <a:pt x="949643" y="1278573"/>
                </a:lnTo>
                <a:lnTo>
                  <a:pt x="933133" y="1289368"/>
                </a:lnTo>
                <a:lnTo>
                  <a:pt x="916306" y="1299528"/>
                </a:lnTo>
                <a:lnTo>
                  <a:pt x="900113" y="1309053"/>
                </a:lnTo>
                <a:lnTo>
                  <a:pt x="883603" y="1317943"/>
                </a:lnTo>
                <a:lnTo>
                  <a:pt x="867093" y="1326833"/>
                </a:lnTo>
                <a:lnTo>
                  <a:pt x="850583" y="1335088"/>
                </a:lnTo>
                <a:lnTo>
                  <a:pt x="834073" y="1343026"/>
                </a:lnTo>
                <a:lnTo>
                  <a:pt x="817563" y="1350328"/>
                </a:lnTo>
                <a:lnTo>
                  <a:pt x="801370" y="1357313"/>
                </a:lnTo>
                <a:lnTo>
                  <a:pt x="784860" y="1363981"/>
                </a:lnTo>
                <a:lnTo>
                  <a:pt x="768668" y="1370331"/>
                </a:lnTo>
                <a:lnTo>
                  <a:pt x="752475" y="1376363"/>
                </a:lnTo>
                <a:lnTo>
                  <a:pt x="736600" y="1382078"/>
                </a:lnTo>
                <a:lnTo>
                  <a:pt x="720725" y="1387158"/>
                </a:lnTo>
                <a:lnTo>
                  <a:pt x="704533" y="1391921"/>
                </a:lnTo>
                <a:lnTo>
                  <a:pt x="688975" y="1396366"/>
                </a:lnTo>
                <a:lnTo>
                  <a:pt x="673735" y="1400493"/>
                </a:lnTo>
                <a:lnTo>
                  <a:pt x="658178" y="1404621"/>
                </a:lnTo>
                <a:lnTo>
                  <a:pt x="643255" y="1408431"/>
                </a:lnTo>
                <a:lnTo>
                  <a:pt x="613728" y="1414781"/>
                </a:lnTo>
                <a:lnTo>
                  <a:pt x="585153" y="1420178"/>
                </a:lnTo>
                <a:lnTo>
                  <a:pt x="557530" y="1424623"/>
                </a:lnTo>
                <a:lnTo>
                  <a:pt x="530860" y="1428433"/>
                </a:lnTo>
                <a:lnTo>
                  <a:pt x="505460" y="1430973"/>
                </a:lnTo>
                <a:lnTo>
                  <a:pt x="481648" y="1433196"/>
                </a:lnTo>
                <a:lnTo>
                  <a:pt x="459423" y="1434783"/>
                </a:lnTo>
                <a:lnTo>
                  <a:pt x="438150" y="1435736"/>
                </a:lnTo>
                <a:lnTo>
                  <a:pt x="419100" y="1436371"/>
                </a:lnTo>
                <a:lnTo>
                  <a:pt x="401638" y="1436688"/>
                </a:lnTo>
                <a:lnTo>
                  <a:pt x="385445" y="1436371"/>
                </a:lnTo>
                <a:lnTo>
                  <a:pt x="371793" y="1435736"/>
                </a:lnTo>
                <a:lnTo>
                  <a:pt x="350838" y="1434783"/>
                </a:lnTo>
                <a:lnTo>
                  <a:pt x="350838" y="1313181"/>
                </a:lnTo>
                <a:lnTo>
                  <a:pt x="352425" y="1313181"/>
                </a:lnTo>
                <a:lnTo>
                  <a:pt x="362585" y="1314133"/>
                </a:lnTo>
                <a:lnTo>
                  <a:pt x="378778" y="1314768"/>
                </a:lnTo>
                <a:lnTo>
                  <a:pt x="401638" y="1315086"/>
                </a:lnTo>
                <a:lnTo>
                  <a:pt x="425133" y="1314768"/>
                </a:lnTo>
                <a:lnTo>
                  <a:pt x="452438" y="1313498"/>
                </a:lnTo>
                <a:lnTo>
                  <a:pt x="467360" y="1312546"/>
                </a:lnTo>
                <a:lnTo>
                  <a:pt x="482918" y="1311276"/>
                </a:lnTo>
                <a:lnTo>
                  <a:pt x="499110" y="1309371"/>
                </a:lnTo>
                <a:lnTo>
                  <a:pt x="515938" y="1307783"/>
                </a:lnTo>
                <a:lnTo>
                  <a:pt x="533718" y="1305561"/>
                </a:lnTo>
                <a:lnTo>
                  <a:pt x="551498" y="1302386"/>
                </a:lnTo>
                <a:lnTo>
                  <a:pt x="570548" y="1299528"/>
                </a:lnTo>
                <a:lnTo>
                  <a:pt x="589598" y="1295718"/>
                </a:lnTo>
                <a:lnTo>
                  <a:pt x="609283" y="1291591"/>
                </a:lnTo>
                <a:lnTo>
                  <a:pt x="628968" y="1286828"/>
                </a:lnTo>
                <a:lnTo>
                  <a:pt x="649288" y="1281431"/>
                </a:lnTo>
                <a:lnTo>
                  <a:pt x="670243" y="1275716"/>
                </a:lnTo>
                <a:lnTo>
                  <a:pt x="690880" y="1269048"/>
                </a:lnTo>
                <a:lnTo>
                  <a:pt x="711835" y="1262063"/>
                </a:lnTo>
                <a:lnTo>
                  <a:pt x="733425" y="1253808"/>
                </a:lnTo>
                <a:lnTo>
                  <a:pt x="754380" y="1245236"/>
                </a:lnTo>
                <a:lnTo>
                  <a:pt x="775970" y="1236028"/>
                </a:lnTo>
                <a:lnTo>
                  <a:pt x="797243" y="1225868"/>
                </a:lnTo>
                <a:lnTo>
                  <a:pt x="818833" y="1215073"/>
                </a:lnTo>
                <a:lnTo>
                  <a:pt x="840423" y="1203326"/>
                </a:lnTo>
                <a:lnTo>
                  <a:pt x="861378" y="1190943"/>
                </a:lnTo>
                <a:lnTo>
                  <a:pt x="882651" y="1177291"/>
                </a:lnTo>
                <a:lnTo>
                  <a:pt x="903923" y="1163003"/>
                </a:lnTo>
                <a:lnTo>
                  <a:pt x="914083" y="1155383"/>
                </a:lnTo>
                <a:lnTo>
                  <a:pt x="924561" y="1147446"/>
                </a:lnTo>
                <a:lnTo>
                  <a:pt x="935038" y="1139826"/>
                </a:lnTo>
                <a:lnTo>
                  <a:pt x="945516" y="1131571"/>
                </a:lnTo>
                <a:lnTo>
                  <a:pt x="955358" y="1122998"/>
                </a:lnTo>
                <a:lnTo>
                  <a:pt x="965518" y="1114108"/>
                </a:lnTo>
                <a:lnTo>
                  <a:pt x="975996" y="1105218"/>
                </a:lnTo>
                <a:lnTo>
                  <a:pt x="985521" y="1096011"/>
                </a:lnTo>
                <a:lnTo>
                  <a:pt x="995681" y="1086168"/>
                </a:lnTo>
                <a:lnTo>
                  <a:pt x="1005206" y="1076326"/>
                </a:lnTo>
                <a:lnTo>
                  <a:pt x="1016001" y="1065531"/>
                </a:lnTo>
                <a:lnTo>
                  <a:pt x="1026478" y="1053783"/>
                </a:lnTo>
                <a:lnTo>
                  <a:pt x="1036956" y="1042035"/>
                </a:lnTo>
                <a:lnTo>
                  <a:pt x="1046798" y="1029970"/>
                </a:lnTo>
                <a:lnTo>
                  <a:pt x="1056958" y="1017588"/>
                </a:lnTo>
                <a:lnTo>
                  <a:pt x="1066801" y="1004888"/>
                </a:lnTo>
                <a:lnTo>
                  <a:pt x="1076643" y="991553"/>
                </a:lnTo>
                <a:lnTo>
                  <a:pt x="1086168" y="977583"/>
                </a:lnTo>
                <a:lnTo>
                  <a:pt x="1095376" y="963930"/>
                </a:lnTo>
                <a:lnTo>
                  <a:pt x="1104901" y="949643"/>
                </a:lnTo>
                <a:lnTo>
                  <a:pt x="1113791" y="934720"/>
                </a:lnTo>
                <a:lnTo>
                  <a:pt x="1122681" y="919798"/>
                </a:lnTo>
                <a:lnTo>
                  <a:pt x="1131571" y="904240"/>
                </a:lnTo>
                <a:lnTo>
                  <a:pt x="1140143" y="888048"/>
                </a:lnTo>
                <a:lnTo>
                  <a:pt x="1148398" y="871855"/>
                </a:lnTo>
                <a:lnTo>
                  <a:pt x="1156336" y="854710"/>
                </a:lnTo>
                <a:lnTo>
                  <a:pt x="1120141" y="868363"/>
                </a:lnTo>
                <a:lnTo>
                  <a:pt x="1083946" y="882015"/>
                </a:lnTo>
                <a:lnTo>
                  <a:pt x="1048068" y="895985"/>
                </a:lnTo>
                <a:lnTo>
                  <a:pt x="1029653" y="903288"/>
                </a:lnTo>
                <a:lnTo>
                  <a:pt x="1011873" y="911225"/>
                </a:lnTo>
                <a:lnTo>
                  <a:pt x="963931" y="799465"/>
                </a:lnTo>
                <a:lnTo>
                  <a:pt x="984886" y="790892"/>
                </a:lnTo>
                <a:lnTo>
                  <a:pt x="1005206" y="782320"/>
                </a:lnTo>
                <a:lnTo>
                  <a:pt x="1046163" y="766762"/>
                </a:lnTo>
                <a:lnTo>
                  <a:pt x="1085851" y="751522"/>
                </a:lnTo>
                <a:lnTo>
                  <a:pt x="1124903" y="736917"/>
                </a:lnTo>
                <a:lnTo>
                  <a:pt x="1163956" y="722630"/>
                </a:lnTo>
                <a:lnTo>
                  <a:pt x="1202056" y="708025"/>
                </a:lnTo>
                <a:lnTo>
                  <a:pt x="1240156" y="692785"/>
                </a:lnTo>
                <a:lnTo>
                  <a:pt x="1258889" y="684530"/>
                </a:lnTo>
                <a:lnTo>
                  <a:pt x="1277939" y="676275"/>
                </a:lnTo>
                <a:lnTo>
                  <a:pt x="1350011" y="644525"/>
                </a:lnTo>
                <a:close/>
                <a:moveTo>
                  <a:pt x="1975682" y="604837"/>
                </a:moveTo>
                <a:lnTo>
                  <a:pt x="1984533" y="604837"/>
                </a:lnTo>
                <a:lnTo>
                  <a:pt x="1993068" y="604837"/>
                </a:lnTo>
                <a:lnTo>
                  <a:pt x="2001603" y="605788"/>
                </a:lnTo>
                <a:lnTo>
                  <a:pt x="2009506" y="606739"/>
                </a:lnTo>
                <a:lnTo>
                  <a:pt x="2017408" y="608642"/>
                </a:lnTo>
                <a:lnTo>
                  <a:pt x="2024995" y="610862"/>
                </a:lnTo>
                <a:lnTo>
                  <a:pt x="2032581" y="614350"/>
                </a:lnTo>
                <a:lnTo>
                  <a:pt x="2036375" y="615935"/>
                </a:lnTo>
                <a:lnTo>
                  <a:pt x="2039536" y="618472"/>
                </a:lnTo>
                <a:lnTo>
                  <a:pt x="2043329" y="620692"/>
                </a:lnTo>
                <a:lnTo>
                  <a:pt x="2046490" y="623229"/>
                </a:lnTo>
                <a:lnTo>
                  <a:pt x="2049651" y="626083"/>
                </a:lnTo>
                <a:lnTo>
                  <a:pt x="2052812" y="629571"/>
                </a:lnTo>
                <a:lnTo>
                  <a:pt x="2055973" y="632742"/>
                </a:lnTo>
                <a:lnTo>
                  <a:pt x="2058818" y="636547"/>
                </a:lnTo>
                <a:lnTo>
                  <a:pt x="2061663" y="640669"/>
                </a:lnTo>
                <a:lnTo>
                  <a:pt x="2064508" y="645109"/>
                </a:lnTo>
                <a:lnTo>
                  <a:pt x="2067037" y="649865"/>
                </a:lnTo>
                <a:lnTo>
                  <a:pt x="2069566" y="654622"/>
                </a:lnTo>
                <a:lnTo>
                  <a:pt x="2072094" y="660330"/>
                </a:lnTo>
                <a:lnTo>
                  <a:pt x="2074307" y="665720"/>
                </a:lnTo>
                <a:lnTo>
                  <a:pt x="2076520" y="672062"/>
                </a:lnTo>
                <a:lnTo>
                  <a:pt x="2078417" y="678404"/>
                </a:lnTo>
                <a:lnTo>
                  <a:pt x="2080313" y="685381"/>
                </a:lnTo>
                <a:lnTo>
                  <a:pt x="2082210" y="692674"/>
                </a:lnTo>
                <a:lnTo>
                  <a:pt x="2085371" y="708529"/>
                </a:lnTo>
                <a:lnTo>
                  <a:pt x="2086951" y="714871"/>
                </a:lnTo>
                <a:lnTo>
                  <a:pt x="2088532" y="719628"/>
                </a:lnTo>
                <a:lnTo>
                  <a:pt x="2090745" y="727555"/>
                </a:lnTo>
                <a:lnTo>
                  <a:pt x="2091377" y="731360"/>
                </a:lnTo>
                <a:lnTo>
                  <a:pt x="2092009" y="736434"/>
                </a:lnTo>
                <a:lnTo>
                  <a:pt x="2092325" y="742776"/>
                </a:lnTo>
                <a:lnTo>
                  <a:pt x="2092325" y="750704"/>
                </a:lnTo>
                <a:lnTo>
                  <a:pt x="2092325" y="857250"/>
                </a:lnTo>
                <a:lnTo>
                  <a:pt x="1876425" y="857250"/>
                </a:lnTo>
                <a:lnTo>
                  <a:pt x="1876425" y="750704"/>
                </a:lnTo>
                <a:lnTo>
                  <a:pt x="1876425" y="742776"/>
                </a:lnTo>
                <a:lnTo>
                  <a:pt x="1876741" y="736434"/>
                </a:lnTo>
                <a:lnTo>
                  <a:pt x="1877690" y="731360"/>
                </a:lnTo>
                <a:lnTo>
                  <a:pt x="1878322" y="727555"/>
                </a:lnTo>
                <a:lnTo>
                  <a:pt x="1880535" y="719628"/>
                </a:lnTo>
                <a:lnTo>
                  <a:pt x="1882115" y="714871"/>
                </a:lnTo>
                <a:lnTo>
                  <a:pt x="1883380" y="708529"/>
                </a:lnTo>
                <a:lnTo>
                  <a:pt x="1886857" y="692674"/>
                </a:lnTo>
                <a:lnTo>
                  <a:pt x="1888753" y="685381"/>
                </a:lnTo>
                <a:lnTo>
                  <a:pt x="1890650" y="678404"/>
                </a:lnTo>
                <a:lnTo>
                  <a:pt x="1892231" y="672062"/>
                </a:lnTo>
                <a:lnTo>
                  <a:pt x="1894443" y="665720"/>
                </a:lnTo>
                <a:lnTo>
                  <a:pt x="1896656" y="660330"/>
                </a:lnTo>
                <a:lnTo>
                  <a:pt x="1899501" y="654622"/>
                </a:lnTo>
                <a:lnTo>
                  <a:pt x="1901714" y="649865"/>
                </a:lnTo>
                <a:lnTo>
                  <a:pt x="1904243" y="645109"/>
                </a:lnTo>
                <a:lnTo>
                  <a:pt x="1907087" y="640669"/>
                </a:lnTo>
                <a:lnTo>
                  <a:pt x="1910249" y="636547"/>
                </a:lnTo>
                <a:lnTo>
                  <a:pt x="1912777" y="632742"/>
                </a:lnTo>
                <a:lnTo>
                  <a:pt x="1915938" y="629571"/>
                </a:lnTo>
                <a:lnTo>
                  <a:pt x="1919099" y="626083"/>
                </a:lnTo>
                <a:lnTo>
                  <a:pt x="1922261" y="623229"/>
                </a:lnTo>
                <a:lnTo>
                  <a:pt x="1925738" y="620692"/>
                </a:lnTo>
                <a:lnTo>
                  <a:pt x="1928899" y="618472"/>
                </a:lnTo>
                <a:lnTo>
                  <a:pt x="1932692" y="615935"/>
                </a:lnTo>
                <a:lnTo>
                  <a:pt x="1935853" y="614350"/>
                </a:lnTo>
                <a:lnTo>
                  <a:pt x="1939646" y="612447"/>
                </a:lnTo>
                <a:lnTo>
                  <a:pt x="1943440" y="610862"/>
                </a:lnTo>
                <a:lnTo>
                  <a:pt x="1951026" y="608642"/>
                </a:lnTo>
                <a:lnTo>
                  <a:pt x="1959245" y="606739"/>
                </a:lnTo>
                <a:lnTo>
                  <a:pt x="1967464" y="605788"/>
                </a:lnTo>
                <a:lnTo>
                  <a:pt x="1975682" y="604837"/>
                </a:lnTo>
                <a:close/>
                <a:moveTo>
                  <a:pt x="154940" y="259715"/>
                </a:moveTo>
                <a:lnTo>
                  <a:pt x="154940" y="2241868"/>
                </a:lnTo>
                <a:lnTo>
                  <a:pt x="1552258" y="2241868"/>
                </a:lnTo>
                <a:lnTo>
                  <a:pt x="1552258" y="259715"/>
                </a:lnTo>
                <a:lnTo>
                  <a:pt x="154940" y="259715"/>
                </a:lnTo>
                <a:close/>
                <a:moveTo>
                  <a:pt x="201612" y="0"/>
                </a:moveTo>
                <a:lnTo>
                  <a:pt x="1504951" y="0"/>
                </a:lnTo>
                <a:lnTo>
                  <a:pt x="1515428" y="317"/>
                </a:lnTo>
                <a:lnTo>
                  <a:pt x="1525906" y="952"/>
                </a:lnTo>
                <a:lnTo>
                  <a:pt x="1535748" y="2222"/>
                </a:lnTo>
                <a:lnTo>
                  <a:pt x="1545591" y="3810"/>
                </a:lnTo>
                <a:lnTo>
                  <a:pt x="1555116" y="5715"/>
                </a:lnTo>
                <a:lnTo>
                  <a:pt x="1564958" y="8572"/>
                </a:lnTo>
                <a:lnTo>
                  <a:pt x="1574166" y="11430"/>
                </a:lnTo>
                <a:lnTo>
                  <a:pt x="1583373" y="15240"/>
                </a:lnTo>
                <a:lnTo>
                  <a:pt x="1592263" y="18732"/>
                </a:lnTo>
                <a:lnTo>
                  <a:pt x="1600836" y="22860"/>
                </a:lnTo>
                <a:lnTo>
                  <a:pt x="1609408" y="27305"/>
                </a:lnTo>
                <a:lnTo>
                  <a:pt x="1617663" y="32702"/>
                </a:lnTo>
                <a:lnTo>
                  <a:pt x="1625283" y="37782"/>
                </a:lnTo>
                <a:lnTo>
                  <a:pt x="1633221" y="43497"/>
                </a:lnTo>
                <a:lnTo>
                  <a:pt x="1640206" y="49212"/>
                </a:lnTo>
                <a:lnTo>
                  <a:pt x="1647191" y="55562"/>
                </a:lnTo>
                <a:lnTo>
                  <a:pt x="1653858" y="62230"/>
                </a:lnTo>
                <a:lnTo>
                  <a:pt x="1660208" y="69215"/>
                </a:lnTo>
                <a:lnTo>
                  <a:pt x="1666558" y="76517"/>
                </a:lnTo>
                <a:lnTo>
                  <a:pt x="1672273" y="83820"/>
                </a:lnTo>
                <a:lnTo>
                  <a:pt x="1677353" y="91757"/>
                </a:lnTo>
                <a:lnTo>
                  <a:pt x="1682116" y="99377"/>
                </a:lnTo>
                <a:lnTo>
                  <a:pt x="1686561" y="107632"/>
                </a:lnTo>
                <a:lnTo>
                  <a:pt x="1690688" y="116205"/>
                </a:lnTo>
                <a:lnTo>
                  <a:pt x="1694498" y="124777"/>
                </a:lnTo>
                <a:lnTo>
                  <a:pt x="1697356" y="133667"/>
                </a:lnTo>
                <a:lnTo>
                  <a:pt x="1700531" y="142557"/>
                </a:lnTo>
                <a:lnTo>
                  <a:pt x="1702753" y="151447"/>
                </a:lnTo>
                <a:lnTo>
                  <a:pt x="1704023" y="160972"/>
                </a:lnTo>
                <a:lnTo>
                  <a:pt x="1705611" y="170497"/>
                </a:lnTo>
                <a:lnTo>
                  <a:pt x="1706246" y="180022"/>
                </a:lnTo>
                <a:lnTo>
                  <a:pt x="1706563" y="189865"/>
                </a:lnTo>
                <a:lnTo>
                  <a:pt x="1706563" y="2654935"/>
                </a:lnTo>
                <a:lnTo>
                  <a:pt x="1706246" y="2664460"/>
                </a:lnTo>
                <a:lnTo>
                  <a:pt x="1705611" y="2674303"/>
                </a:lnTo>
                <a:lnTo>
                  <a:pt x="1704023" y="2683828"/>
                </a:lnTo>
                <a:lnTo>
                  <a:pt x="1702753" y="2693353"/>
                </a:lnTo>
                <a:lnTo>
                  <a:pt x="1700531" y="2702560"/>
                </a:lnTo>
                <a:lnTo>
                  <a:pt x="1697356" y="2711450"/>
                </a:lnTo>
                <a:lnTo>
                  <a:pt x="1694498" y="2720023"/>
                </a:lnTo>
                <a:lnTo>
                  <a:pt x="1690688" y="2728913"/>
                </a:lnTo>
                <a:lnTo>
                  <a:pt x="1686561" y="2737168"/>
                </a:lnTo>
                <a:lnTo>
                  <a:pt x="1682116" y="2745105"/>
                </a:lnTo>
                <a:lnTo>
                  <a:pt x="1677353" y="2753360"/>
                </a:lnTo>
                <a:lnTo>
                  <a:pt x="1672273" y="2760980"/>
                </a:lnTo>
                <a:lnTo>
                  <a:pt x="1666558" y="2768283"/>
                </a:lnTo>
                <a:lnTo>
                  <a:pt x="1660208" y="2775585"/>
                </a:lnTo>
                <a:lnTo>
                  <a:pt x="1653858" y="2782253"/>
                </a:lnTo>
                <a:lnTo>
                  <a:pt x="1647191" y="2788920"/>
                </a:lnTo>
                <a:lnTo>
                  <a:pt x="1640206" y="2795270"/>
                </a:lnTo>
                <a:lnTo>
                  <a:pt x="1633221" y="2801303"/>
                </a:lnTo>
                <a:lnTo>
                  <a:pt x="1625283" y="2807018"/>
                </a:lnTo>
                <a:lnTo>
                  <a:pt x="1617663" y="2812098"/>
                </a:lnTo>
                <a:lnTo>
                  <a:pt x="1609408" y="2817178"/>
                </a:lnTo>
                <a:lnTo>
                  <a:pt x="1600836" y="2821623"/>
                </a:lnTo>
                <a:lnTo>
                  <a:pt x="1592263" y="2825750"/>
                </a:lnTo>
                <a:lnTo>
                  <a:pt x="1583373" y="2829878"/>
                </a:lnTo>
                <a:lnTo>
                  <a:pt x="1574166" y="2833370"/>
                </a:lnTo>
                <a:lnTo>
                  <a:pt x="1564958" y="2836228"/>
                </a:lnTo>
                <a:lnTo>
                  <a:pt x="1555116" y="2838768"/>
                </a:lnTo>
                <a:lnTo>
                  <a:pt x="1545591" y="2840673"/>
                </a:lnTo>
                <a:lnTo>
                  <a:pt x="1535748" y="2842578"/>
                </a:lnTo>
                <a:lnTo>
                  <a:pt x="1525906" y="2843848"/>
                </a:lnTo>
                <a:lnTo>
                  <a:pt x="1515428" y="2844483"/>
                </a:lnTo>
                <a:lnTo>
                  <a:pt x="1504951" y="2844800"/>
                </a:lnTo>
                <a:lnTo>
                  <a:pt x="201612" y="2844800"/>
                </a:lnTo>
                <a:lnTo>
                  <a:pt x="191135" y="2844483"/>
                </a:lnTo>
                <a:lnTo>
                  <a:pt x="180975" y="2843848"/>
                </a:lnTo>
                <a:lnTo>
                  <a:pt x="170815" y="2842578"/>
                </a:lnTo>
                <a:lnTo>
                  <a:pt x="161290" y="2840673"/>
                </a:lnTo>
                <a:lnTo>
                  <a:pt x="151447" y="2838768"/>
                </a:lnTo>
                <a:lnTo>
                  <a:pt x="141922" y="2836228"/>
                </a:lnTo>
                <a:lnTo>
                  <a:pt x="132715" y="2833370"/>
                </a:lnTo>
                <a:lnTo>
                  <a:pt x="123190" y="2829878"/>
                </a:lnTo>
                <a:lnTo>
                  <a:pt x="114300" y="2825750"/>
                </a:lnTo>
                <a:lnTo>
                  <a:pt x="105727" y="2821623"/>
                </a:lnTo>
                <a:lnTo>
                  <a:pt x="97155" y="2817178"/>
                </a:lnTo>
                <a:lnTo>
                  <a:pt x="89217" y="2812098"/>
                </a:lnTo>
                <a:lnTo>
                  <a:pt x="81280" y="2807018"/>
                </a:lnTo>
                <a:lnTo>
                  <a:pt x="73660" y="2801303"/>
                </a:lnTo>
                <a:lnTo>
                  <a:pt x="66357" y="2795270"/>
                </a:lnTo>
                <a:lnTo>
                  <a:pt x="59372" y="2788920"/>
                </a:lnTo>
                <a:lnTo>
                  <a:pt x="52705" y="2782253"/>
                </a:lnTo>
                <a:lnTo>
                  <a:pt x="46355" y="2775585"/>
                </a:lnTo>
                <a:lnTo>
                  <a:pt x="40322" y="2768283"/>
                </a:lnTo>
                <a:lnTo>
                  <a:pt x="34607" y="2760980"/>
                </a:lnTo>
                <a:lnTo>
                  <a:pt x="29210" y="2753360"/>
                </a:lnTo>
                <a:lnTo>
                  <a:pt x="24447" y="2745105"/>
                </a:lnTo>
                <a:lnTo>
                  <a:pt x="20002" y="2737168"/>
                </a:lnTo>
                <a:lnTo>
                  <a:pt x="15875" y="2728913"/>
                </a:lnTo>
                <a:lnTo>
                  <a:pt x="12065" y="2720023"/>
                </a:lnTo>
                <a:lnTo>
                  <a:pt x="9207" y="2711450"/>
                </a:lnTo>
                <a:lnTo>
                  <a:pt x="6667" y="2702560"/>
                </a:lnTo>
                <a:lnTo>
                  <a:pt x="4127" y="2693353"/>
                </a:lnTo>
                <a:lnTo>
                  <a:pt x="2540" y="2683828"/>
                </a:lnTo>
                <a:lnTo>
                  <a:pt x="952" y="2674303"/>
                </a:lnTo>
                <a:lnTo>
                  <a:pt x="317" y="2664460"/>
                </a:lnTo>
                <a:lnTo>
                  <a:pt x="0" y="2654935"/>
                </a:lnTo>
                <a:lnTo>
                  <a:pt x="0" y="189865"/>
                </a:lnTo>
                <a:lnTo>
                  <a:pt x="317" y="180022"/>
                </a:lnTo>
                <a:lnTo>
                  <a:pt x="952" y="170497"/>
                </a:lnTo>
                <a:lnTo>
                  <a:pt x="2540" y="160972"/>
                </a:lnTo>
                <a:lnTo>
                  <a:pt x="4127" y="151447"/>
                </a:lnTo>
                <a:lnTo>
                  <a:pt x="6667" y="142557"/>
                </a:lnTo>
                <a:lnTo>
                  <a:pt x="9207" y="133667"/>
                </a:lnTo>
                <a:lnTo>
                  <a:pt x="12065" y="124777"/>
                </a:lnTo>
                <a:lnTo>
                  <a:pt x="15875" y="116205"/>
                </a:lnTo>
                <a:lnTo>
                  <a:pt x="20002" y="107632"/>
                </a:lnTo>
                <a:lnTo>
                  <a:pt x="24447" y="99377"/>
                </a:lnTo>
                <a:lnTo>
                  <a:pt x="29210" y="91757"/>
                </a:lnTo>
                <a:lnTo>
                  <a:pt x="34607" y="83820"/>
                </a:lnTo>
                <a:lnTo>
                  <a:pt x="40322" y="76517"/>
                </a:lnTo>
                <a:lnTo>
                  <a:pt x="46355" y="69215"/>
                </a:lnTo>
                <a:lnTo>
                  <a:pt x="52705" y="62230"/>
                </a:lnTo>
                <a:lnTo>
                  <a:pt x="59372" y="55562"/>
                </a:lnTo>
                <a:lnTo>
                  <a:pt x="66357" y="49212"/>
                </a:lnTo>
                <a:lnTo>
                  <a:pt x="73660" y="43497"/>
                </a:lnTo>
                <a:lnTo>
                  <a:pt x="81280" y="37782"/>
                </a:lnTo>
                <a:lnTo>
                  <a:pt x="89217" y="32702"/>
                </a:lnTo>
                <a:lnTo>
                  <a:pt x="97155" y="27305"/>
                </a:lnTo>
                <a:lnTo>
                  <a:pt x="105727" y="22860"/>
                </a:lnTo>
                <a:lnTo>
                  <a:pt x="114300" y="18732"/>
                </a:lnTo>
                <a:lnTo>
                  <a:pt x="123190" y="15240"/>
                </a:lnTo>
                <a:lnTo>
                  <a:pt x="132715" y="11430"/>
                </a:lnTo>
                <a:lnTo>
                  <a:pt x="141922" y="8572"/>
                </a:lnTo>
                <a:lnTo>
                  <a:pt x="151447" y="5715"/>
                </a:lnTo>
                <a:lnTo>
                  <a:pt x="161290" y="3810"/>
                </a:lnTo>
                <a:lnTo>
                  <a:pt x="170815" y="2222"/>
                </a:lnTo>
                <a:lnTo>
                  <a:pt x="180975" y="952"/>
                </a:lnTo>
                <a:lnTo>
                  <a:pt x="191135" y="317"/>
                </a:lnTo>
                <a:lnTo>
                  <a:pt x="2016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08" y="1125552"/>
            <a:ext cx="4468303" cy="276791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63" y="1136703"/>
            <a:ext cx="6236749" cy="35664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4888" y="3787573"/>
            <a:ext cx="41470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因為遊戲在孩子的日常生活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中佔有非常重要的地位</a:t>
            </a:r>
            <a:r>
              <a:rPr lang="zh-TW" altLang="en-US" sz="1400" b="1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，因此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改造校園首部曲就是打造特色遊具，方案的第一步就是建立共識，藉由問卷、觀察、對話，共同找出設置遊具的地點和型式。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續辦理搭造遊具的工作坊，邀請基隆市的社區童軍團，提供技術指導，運用竹材，並請孩子擔任測試員，在家長的協助下，組架竹材遊具，座落在校園中，孩子下課後穿梭在遊具中，開心玩耍，或攀爬、或擺蕩、或躲藏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或發明各式各樣不同的玩耍方式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………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21236" y="-239945"/>
            <a:ext cx="51700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TW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109  </a:t>
            </a:r>
            <a:r>
              <a:rPr lang="zh-TW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愛尚楓</a:t>
            </a:r>
            <a:r>
              <a:rPr lang="zh-TW" altLang="en-US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樂園</a:t>
            </a:r>
            <a:r>
              <a:rPr lang="en-US" altLang="zh-TW" sz="2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TW" altLang="en-US" sz="2400" b="1" dirty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一欉菜，一百个拜</a:t>
            </a:r>
          </a:p>
          <a:p>
            <a:endParaRPr lang="zh-TW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MH_Other_13"/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6934804" y="2930900"/>
            <a:ext cx="439071" cy="509321"/>
          </a:xfrm>
          <a:custGeom>
            <a:avLst/>
            <a:gdLst>
              <a:gd name="T0" fmla="*/ 1083502 w 1854200"/>
              <a:gd name="T1" fmla="*/ 1905000 h 2143126"/>
              <a:gd name="T2" fmla="*/ 369632 w 1854200"/>
              <a:gd name="T3" fmla="*/ 1627011 h 2143126"/>
              <a:gd name="T4" fmla="*/ 280391 w 1854200"/>
              <a:gd name="T5" fmla="*/ 1905000 h 2143126"/>
              <a:gd name="T6" fmla="*/ 1585749 w 1854200"/>
              <a:gd name="T7" fmla="*/ 1456206 h 2143126"/>
              <a:gd name="T8" fmla="*/ 1617257 w 1854200"/>
              <a:gd name="T9" fmla="*/ 1504089 h 2143126"/>
              <a:gd name="T10" fmla="*/ 1637950 w 1854200"/>
              <a:gd name="T11" fmla="*/ 1557606 h 2143126"/>
              <a:gd name="T12" fmla="*/ 1647355 w 1854200"/>
              <a:gd name="T13" fmla="*/ 1615349 h 2143126"/>
              <a:gd name="T14" fmla="*/ 1644533 w 1854200"/>
              <a:gd name="T15" fmla="*/ 1672152 h 2143126"/>
              <a:gd name="T16" fmla="*/ 1631131 w 1854200"/>
              <a:gd name="T17" fmla="*/ 1724731 h 2143126"/>
              <a:gd name="T18" fmla="*/ 1584809 w 1854200"/>
              <a:gd name="T19" fmla="*/ 1804772 h 2143126"/>
              <a:gd name="T20" fmla="*/ 1503687 w 1854200"/>
              <a:gd name="T21" fmla="*/ 1871903 h 2143126"/>
              <a:gd name="T22" fmla="*/ 1441377 w 1854200"/>
              <a:gd name="T23" fmla="*/ 1896549 h 2143126"/>
              <a:gd name="T24" fmla="*/ 1386825 w 1854200"/>
              <a:gd name="T25" fmla="*/ 1904530 h 2143126"/>
              <a:gd name="T26" fmla="*/ 1330864 w 1854200"/>
              <a:gd name="T27" fmla="*/ 1901948 h 2143126"/>
              <a:gd name="T28" fmla="*/ 1278429 w 1854200"/>
              <a:gd name="T29" fmla="*/ 1888333 h 2143126"/>
              <a:gd name="T30" fmla="*/ 1197777 w 1854200"/>
              <a:gd name="T31" fmla="*/ 1842328 h 2143126"/>
              <a:gd name="T32" fmla="*/ 1130999 w 1854200"/>
              <a:gd name="T33" fmla="*/ 1761113 h 2143126"/>
              <a:gd name="T34" fmla="*/ 1106310 w 1854200"/>
              <a:gd name="T35" fmla="*/ 1698911 h 2143126"/>
              <a:gd name="T36" fmla="*/ 1097845 w 1854200"/>
              <a:gd name="T37" fmla="*/ 1644689 h 2143126"/>
              <a:gd name="T38" fmla="*/ 1206947 w 1854200"/>
              <a:gd name="T39" fmla="*/ 1673091 h 2143126"/>
              <a:gd name="T40" fmla="*/ 1235633 w 1854200"/>
              <a:gd name="T41" fmla="*/ 1732711 h 2143126"/>
              <a:gd name="T42" fmla="*/ 1284072 w 1854200"/>
              <a:gd name="T43" fmla="*/ 1776370 h 2143126"/>
              <a:gd name="T44" fmla="*/ 1346617 w 1854200"/>
              <a:gd name="T45" fmla="*/ 1799373 h 2143126"/>
              <a:gd name="T46" fmla="*/ 1415512 w 1854200"/>
              <a:gd name="T47" fmla="*/ 1795852 h 2143126"/>
              <a:gd name="T48" fmla="*/ 1475001 w 1854200"/>
              <a:gd name="T49" fmla="*/ 1767451 h 2143126"/>
              <a:gd name="T50" fmla="*/ 1519206 w 1854200"/>
              <a:gd name="T51" fmla="*/ 1719097 h 2143126"/>
              <a:gd name="T52" fmla="*/ 1541779 w 1854200"/>
              <a:gd name="T53" fmla="*/ 1656426 h 2143126"/>
              <a:gd name="T54" fmla="*/ 1541074 w 1854200"/>
              <a:gd name="T55" fmla="*/ 1598684 h 2143126"/>
              <a:gd name="T56" fmla="*/ 1524850 w 1854200"/>
              <a:gd name="T57" fmla="*/ 1551973 h 2143126"/>
              <a:gd name="T58" fmla="*/ 1496163 w 1854200"/>
              <a:gd name="T59" fmla="*/ 1511835 h 2143126"/>
              <a:gd name="T60" fmla="*/ 1456661 w 1854200"/>
              <a:gd name="T61" fmla="*/ 1481321 h 2143126"/>
              <a:gd name="T62" fmla="*/ 456397 w 1854200"/>
              <a:gd name="T63" fmla="*/ 1176 h 2143126"/>
              <a:gd name="T64" fmla="*/ 489551 w 1854200"/>
              <a:gd name="T65" fmla="*/ 23288 h 2143126"/>
              <a:gd name="T66" fmla="*/ 559856 w 1854200"/>
              <a:gd name="T67" fmla="*/ 406471 h 2143126"/>
              <a:gd name="T68" fmla="*/ 540576 w 1854200"/>
              <a:gd name="T69" fmla="*/ 441990 h 2143126"/>
              <a:gd name="T70" fmla="*/ 436881 w 1854200"/>
              <a:gd name="T71" fmla="*/ 453986 h 2143126"/>
              <a:gd name="T72" fmla="*/ 447933 w 1854200"/>
              <a:gd name="T73" fmla="*/ 495151 h 2143126"/>
              <a:gd name="T74" fmla="*/ 502954 w 1854200"/>
              <a:gd name="T75" fmla="*/ 583595 h 2143126"/>
              <a:gd name="T76" fmla="*/ 601476 w 1854200"/>
              <a:gd name="T77" fmla="*/ 691329 h 2143126"/>
              <a:gd name="T78" fmla="*/ 771949 w 1854200"/>
              <a:gd name="T79" fmla="*/ 862103 h 2143126"/>
              <a:gd name="T80" fmla="*/ 879640 w 1854200"/>
              <a:gd name="T81" fmla="*/ 960427 h 2143126"/>
              <a:gd name="T82" fmla="*/ 968051 w 1854200"/>
              <a:gd name="T83" fmla="*/ 1015470 h 2143126"/>
              <a:gd name="T84" fmla="*/ 1009199 w 1854200"/>
              <a:gd name="T85" fmla="*/ 1026996 h 2143126"/>
              <a:gd name="T86" fmla="*/ 1021191 w 1854200"/>
              <a:gd name="T87" fmla="*/ 922791 h 2143126"/>
              <a:gd name="T88" fmla="*/ 1056696 w 1854200"/>
              <a:gd name="T89" fmla="*/ 903738 h 2143126"/>
              <a:gd name="T90" fmla="*/ 1439731 w 1854200"/>
              <a:gd name="T91" fmla="*/ 973835 h 2143126"/>
              <a:gd name="T92" fmla="*/ 1462069 w 1854200"/>
              <a:gd name="T93" fmla="*/ 1007002 h 2143126"/>
              <a:gd name="T94" fmla="*/ 1456896 w 1854200"/>
              <a:gd name="T95" fmla="*/ 1329732 h 2143126"/>
              <a:gd name="T96" fmla="*/ 1425858 w 1854200"/>
              <a:gd name="T97" fmla="*/ 1355371 h 2143126"/>
              <a:gd name="T98" fmla="*/ 1346383 w 1854200"/>
              <a:gd name="T99" fmla="*/ 1352313 h 2143126"/>
              <a:gd name="T100" fmla="*/ 1163212 w 1854200"/>
              <a:gd name="T101" fmla="*/ 1317264 h 2143126"/>
              <a:gd name="T102" fmla="*/ 1030832 w 1854200"/>
              <a:gd name="T103" fmla="*/ 1276100 h 2143126"/>
              <a:gd name="T104" fmla="*/ 882932 w 1854200"/>
              <a:gd name="T105" fmla="*/ 1214236 h 2143126"/>
              <a:gd name="T106" fmla="*/ 726097 w 1854200"/>
              <a:gd name="T107" fmla="*/ 1126496 h 2143126"/>
              <a:gd name="T108" fmla="*/ 566441 w 1854200"/>
              <a:gd name="T109" fmla="*/ 1008884 h 2143126"/>
              <a:gd name="T110" fmla="*/ 416659 w 1854200"/>
              <a:gd name="T111" fmla="*/ 862573 h 2143126"/>
              <a:gd name="T112" fmla="*/ 301914 w 1854200"/>
              <a:gd name="T113" fmla="*/ 708030 h 2143126"/>
              <a:gd name="T114" fmla="*/ 219852 w 1854200"/>
              <a:gd name="T115" fmla="*/ 553957 h 2143126"/>
              <a:gd name="T116" fmla="*/ 164595 w 1854200"/>
              <a:gd name="T117" fmla="*/ 408587 h 2143126"/>
              <a:gd name="T118" fmla="*/ 130500 w 1854200"/>
              <a:gd name="T119" fmla="*/ 278743 h 2143126"/>
              <a:gd name="T120" fmla="*/ 108397 w 1854200"/>
              <a:gd name="T121" fmla="*/ 119731 h 2143126"/>
              <a:gd name="T122" fmla="*/ 108397 w 1854200"/>
              <a:gd name="T123" fmla="*/ 37166 h 2143126"/>
              <a:gd name="T124" fmla="*/ 133792 w 1854200"/>
              <a:gd name="T125" fmla="*/ 6351 h 21431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54200" h="2143126">
                <a:moveTo>
                  <a:pt x="0" y="2001838"/>
                </a:moveTo>
                <a:lnTo>
                  <a:pt x="134499" y="2001838"/>
                </a:lnTo>
                <a:lnTo>
                  <a:pt x="204788" y="2143126"/>
                </a:lnTo>
                <a:lnTo>
                  <a:pt x="69760" y="2143126"/>
                </a:lnTo>
                <a:lnTo>
                  <a:pt x="0" y="2001838"/>
                </a:lnTo>
                <a:close/>
                <a:moveTo>
                  <a:pt x="928688" y="1830388"/>
                </a:moveTo>
                <a:lnTo>
                  <a:pt x="1063484" y="1830388"/>
                </a:lnTo>
                <a:lnTo>
                  <a:pt x="1219201" y="2143126"/>
                </a:lnTo>
                <a:lnTo>
                  <a:pt x="1084140" y="2143126"/>
                </a:lnTo>
                <a:lnTo>
                  <a:pt x="928688" y="1830388"/>
                </a:lnTo>
                <a:close/>
                <a:moveTo>
                  <a:pt x="673100" y="1830388"/>
                </a:moveTo>
                <a:lnTo>
                  <a:pt x="807773" y="1830388"/>
                </a:lnTo>
                <a:lnTo>
                  <a:pt x="963613" y="2143126"/>
                </a:lnTo>
                <a:lnTo>
                  <a:pt x="828675" y="2143126"/>
                </a:lnTo>
                <a:lnTo>
                  <a:pt x="673100" y="1830388"/>
                </a:lnTo>
                <a:close/>
                <a:moveTo>
                  <a:pt x="415925" y="1830388"/>
                </a:moveTo>
                <a:lnTo>
                  <a:pt x="551334" y="1830388"/>
                </a:lnTo>
                <a:lnTo>
                  <a:pt x="708025" y="2143126"/>
                </a:lnTo>
                <a:lnTo>
                  <a:pt x="572084" y="2143126"/>
                </a:lnTo>
                <a:lnTo>
                  <a:pt x="415925" y="1830388"/>
                </a:lnTo>
                <a:close/>
                <a:moveTo>
                  <a:pt x="160338" y="1830388"/>
                </a:moveTo>
                <a:lnTo>
                  <a:pt x="294889" y="1830388"/>
                </a:lnTo>
                <a:lnTo>
                  <a:pt x="450851" y="2143126"/>
                </a:lnTo>
                <a:lnTo>
                  <a:pt x="315507" y="2143126"/>
                </a:lnTo>
                <a:lnTo>
                  <a:pt x="160338" y="1830388"/>
                </a:lnTo>
                <a:close/>
                <a:moveTo>
                  <a:pt x="1750219" y="1603375"/>
                </a:moveTo>
                <a:lnTo>
                  <a:pt x="1756569" y="1608920"/>
                </a:lnTo>
                <a:lnTo>
                  <a:pt x="1762390" y="1614466"/>
                </a:lnTo>
                <a:lnTo>
                  <a:pt x="1767946" y="1620539"/>
                </a:lnTo>
                <a:lnTo>
                  <a:pt x="1773502" y="1626349"/>
                </a:lnTo>
                <a:lnTo>
                  <a:pt x="1779058" y="1632158"/>
                </a:lnTo>
                <a:lnTo>
                  <a:pt x="1784350" y="1638232"/>
                </a:lnTo>
                <a:lnTo>
                  <a:pt x="1789112" y="1644833"/>
                </a:lnTo>
                <a:lnTo>
                  <a:pt x="1794140" y="1651171"/>
                </a:lnTo>
                <a:lnTo>
                  <a:pt x="1798638" y="1657509"/>
                </a:lnTo>
                <a:lnTo>
                  <a:pt x="1803400" y="1664374"/>
                </a:lnTo>
                <a:lnTo>
                  <a:pt x="1807633" y="1671240"/>
                </a:lnTo>
                <a:lnTo>
                  <a:pt x="1811602" y="1677842"/>
                </a:lnTo>
                <a:lnTo>
                  <a:pt x="1815571" y="1684971"/>
                </a:lnTo>
                <a:lnTo>
                  <a:pt x="1819804" y="1692101"/>
                </a:lnTo>
                <a:lnTo>
                  <a:pt x="1823508" y="1699495"/>
                </a:lnTo>
                <a:lnTo>
                  <a:pt x="1826683" y="1706625"/>
                </a:lnTo>
                <a:lnTo>
                  <a:pt x="1829858" y="1714019"/>
                </a:lnTo>
                <a:lnTo>
                  <a:pt x="1833033" y="1721676"/>
                </a:lnTo>
                <a:lnTo>
                  <a:pt x="1835679" y="1729334"/>
                </a:lnTo>
                <a:lnTo>
                  <a:pt x="1838590" y="1736728"/>
                </a:lnTo>
                <a:lnTo>
                  <a:pt x="1840971" y="1744650"/>
                </a:lnTo>
                <a:lnTo>
                  <a:pt x="1843088" y="1752308"/>
                </a:lnTo>
                <a:lnTo>
                  <a:pt x="1845204" y="1760494"/>
                </a:lnTo>
                <a:lnTo>
                  <a:pt x="1847056" y="1768416"/>
                </a:lnTo>
                <a:lnTo>
                  <a:pt x="1848644" y="1776338"/>
                </a:lnTo>
                <a:lnTo>
                  <a:pt x="1850231" y="1784260"/>
                </a:lnTo>
                <a:lnTo>
                  <a:pt x="1851554" y="1792710"/>
                </a:lnTo>
                <a:lnTo>
                  <a:pt x="1852348" y="1800632"/>
                </a:lnTo>
                <a:lnTo>
                  <a:pt x="1853406" y="1809082"/>
                </a:lnTo>
                <a:lnTo>
                  <a:pt x="1853671" y="1817268"/>
                </a:lnTo>
                <a:lnTo>
                  <a:pt x="1854200" y="1825982"/>
                </a:lnTo>
                <a:lnTo>
                  <a:pt x="1854200" y="1834168"/>
                </a:lnTo>
                <a:lnTo>
                  <a:pt x="1854200" y="1842090"/>
                </a:lnTo>
                <a:lnTo>
                  <a:pt x="1853935" y="1850276"/>
                </a:lnTo>
                <a:lnTo>
                  <a:pt x="1853406" y="1857934"/>
                </a:lnTo>
                <a:lnTo>
                  <a:pt x="1852612" y="1865592"/>
                </a:lnTo>
                <a:lnTo>
                  <a:pt x="1851819" y="1873514"/>
                </a:lnTo>
                <a:lnTo>
                  <a:pt x="1850496" y="1881172"/>
                </a:lnTo>
                <a:lnTo>
                  <a:pt x="1849173" y="1888566"/>
                </a:lnTo>
                <a:lnTo>
                  <a:pt x="1847850" y="1896224"/>
                </a:lnTo>
                <a:lnTo>
                  <a:pt x="1846262" y="1903618"/>
                </a:lnTo>
                <a:lnTo>
                  <a:pt x="1844410" y="1911276"/>
                </a:lnTo>
                <a:lnTo>
                  <a:pt x="1842558" y="1918669"/>
                </a:lnTo>
                <a:lnTo>
                  <a:pt x="1840442" y="1925799"/>
                </a:lnTo>
                <a:lnTo>
                  <a:pt x="1837796" y="1933193"/>
                </a:lnTo>
                <a:lnTo>
                  <a:pt x="1835415" y="1940323"/>
                </a:lnTo>
                <a:lnTo>
                  <a:pt x="1832504" y="1947452"/>
                </a:lnTo>
                <a:lnTo>
                  <a:pt x="1829858" y="1954054"/>
                </a:lnTo>
                <a:lnTo>
                  <a:pt x="1823773" y="1968050"/>
                </a:lnTo>
                <a:lnTo>
                  <a:pt x="1816629" y="1981253"/>
                </a:lnTo>
                <a:lnTo>
                  <a:pt x="1809221" y="1994192"/>
                </a:lnTo>
                <a:lnTo>
                  <a:pt x="1801283" y="2006867"/>
                </a:lnTo>
                <a:lnTo>
                  <a:pt x="1792552" y="2018750"/>
                </a:lnTo>
                <a:lnTo>
                  <a:pt x="1783292" y="2030369"/>
                </a:lnTo>
                <a:lnTo>
                  <a:pt x="1773767" y="2041724"/>
                </a:lnTo>
                <a:lnTo>
                  <a:pt x="1763183" y="2052551"/>
                </a:lnTo>
                <a:lnTo>
                  <a:pt x="1752600" y="2062849"/>
                </a:lnTo>
                <a:lnTo>
                  <a:pt x="1741488" y="2072620"/>
                </a:lnTo>
                <a:lnTo>
                  <a:pt x="1729581" y="2081598"/>
                </a:lnTo>
                <a:lnTo>
                  <a:pt x="1717675" y="2090048"/>
                </a:lnTo>
                <a:lnTo>
                  <a:pt x="1704975" y="2098498"/>
                </a:lnTo>
                <a:lnTo>
                  <a:pt x="1692010" y="2105892"/>
                </a:lnTo>
                <a:lnTo>
                  <a:pt x="1678781" y="2112494"/>
                </a:lnTo>
                <a:lnTo>
                  <a:pt x="1665023" y="2118831"/>
                </a:lnTo>
                <a:lnTo>
                  <a:pt x="1657879" y="2121472"/>
                </a:lnTo>
                <a:lnTo>
                  <a:pt x="1650735" y="2124376"/>
                </a:lnTo>
                <a:lnTo>
                  <a:pt x="1643592" y="2126753"/>
                </a:lnTo>
                <a:lnTo>
                  <a:pt x="1636712" y="2129130"/>
                </a:lnTo>
                <a:lnTo>
                  <a:pt x="1629304" y="2131242"/>
                </a:lnTo>
                <a:lnTo>
                  <a:pt x="1621896" y="2133619"/>
                </a:lnTo>
                <a:lnTo>
                  <a:pt x="1614488" y="2134939"/>
                </a:lnTo>
                <a:lnTo>
                  <a:pt x="1607079" y="2136788"/>
                </a:lnTo>
                <a:lnTo>
                  <a:pt x="1599406" y="2138372"/>
                </a:lnTo>
                <a:lnTo>
                  <a:pt x="1591733" y="2139692"/>
                </a:lnTo>
                <a:lnTo>
                  <a:pt x="1583796" y="2140485"/>
                </a:lnTo>
                <a:lnTo>
                  <a:pt x="1576123" y="2141541"/>
                </a:lnTo>
                <a:lnTo>
                  <a:pt x="1568450" y="2142069"/>
                </a:lnTo>
                <a:lnTo>
                  <a:pt x="1560512" y="2142597"/>
                </a:lnTo>
                <a:lnTo>
                  <a:pt x="1552575" y="2143125"/>
                </a:lnTo>
                <a:lnTo>
                  <a:pt x="1544638" y="2143125"/>
                </a:lnTo>
                <a:lnTo>
                  <a:pt x="1536700" y="2143125"/>
                </a:lnTo>
                <a:lnTo>
                  <a:pt x="1528762" y="2142597"/>
                </a:lnTo>
                <a:lnTo>
                  <a:pt x="1520825" y="2142069"/>
                </a:lnTo>
                <a:lnTo>
                  <a:pt x="1512888" y="2141541"/>
                </a:lnTo>
                <a:lnTo>
                  <a:pt x="1505215" y="2140485"/>
                </a:lnTo>
                <a:lnTo>
                  <a:pt x="1497542" y="2139692"/>
                </a:lnTo>
                <a:lnTo>
                  <a:pt x="1489869" y="2138372"/>
                </a:lnTo>
                <a:lnTo>
                  <a:pt x="1482196" y="2136788"/>
                </a:lnTo>
                <a:lnTo>
                  <a:pt x="1474788" y="2134939"/>
                </a:lnTo>
                <a:lnTo>
                  <a:pt x="1467379" y="2133619"/>
                </a:lnTo>
                <a:lnTo>
                  <a:pt x="1459971" y="2131242"/>
                </a:lnTo>
                <a:lnTo>
                  <a:pt x="1452562" y="2129130"/>
                </a:lnTo>
                <a:lnTo>
                  <a:pt x="1445419" y="2126753"/>
                </a:lnTo>
                <a:lnTo>
                  <a:pt x="1438540" y="2124376"/>
                </a:lnTo>
                <a:lnTo>
                  <a:pt x="1431396" y="2121472"/>
                </a:lnTo>
                <a:lnTo>
                  <a:pt x="1424252" y="2118831"/>
                </a:lnTo>
                <a:lnTo>
                  <a:pt x="1410494" y="2112494"/>
                </a:lnTo>
                <a:lnTo>
                  <a:pt x="1397000" y="2105892"/>
                </a:lnTo>
                <a:lnTo>
                  <a:pt x="1384300" y="2098498"/>
                </a:lnTo>
                <a:lnTo>
                  <a:pt x="1371600" y="2090048"/>
                </a:lnTo>
                <a:lnTo>
                  <a:pt x="1359429" y="2081598"/>
                </a:lnTo>
                <a:lnTo>
                  <a:pt x="1347788" y="2072620"/>
                </a:lnTo>
                <a:lnTo>
                  <a:pt x="1336675" y="2062849"/>
                </a:lnTo>
                <a:lnTo>
                  <a:pt x="1325827" y="2052551"/>
                </a:lnTo>
                <a:lnTo>
                  <a:pt x="1315508" y="2041724"/>
                </a:lnTo>
                <a:lnTo>
                  <a:pt x="1305983" y="2030369"/>
                </a:lnTo>
                <a:lnTo>
                  <a:pt x="1296723" y="2018750"/>
                </a:lnTo>
                <a:lnTo>
                  <a:pt x="1287992" y="2006867"/>
                </a:lnTo>
                <a:lnTo>
                  <a:pt x="1280054" y="1994192"/>
                </a:lnTo>
                <a:lnTo>
                  <a:pt x="1272646" y="1981253"/>
                </a:lnTo>
                <a:lnTo>
                  <a:pt x="1265502" y="1968050"/>
                </a:lnTo>
                <a:lnTo>
                  <a:pt x="1259417" y="1954054"/>
                </a:lnTo>
                <a:lnTo>
                  <a:pt x="1256506" y="1947452"/>
                </a:lnTo>
                <a:lnTo>
                  <a:pt x="1253860" y="1940323"/>
                </a:lnTo>
                <a:lnTo>
                  <a:pt x="1251215" y="1933193"/>
                </a:lnTo>
                <a:lnTo>
                  <a:pt x="1248833" y="1925799"/>
                </a:lnTo>
                <a:lnTo>
                  <a:pt x="1246717" y="1918669"/>
                </a:lnTo>
                <a:lnTo>
                  <a:pt x="1244865" y="1911276"/>
                </a:lnTo>
                <a:lnTo>
                  <a:pt x="1243012" y="1903618"/>
                </a:lnTo>
                <a:lnTo>
                  <a:pt x="1241425" y="1896224"/>
                </a:lnTo>
                <a:lnTo>
                  <a:pt x="1239838" y="1888566"/>
                </a:lnTo>
                <a:lnTo>
                  <a:pt x="1238779" y="1881172"/>
                </a:lnTo>
                <a:lnTo>
                  <a:pt x="1237456" y="1873514"/>
                </a:lnTo>
                <a:lnTo>
                  <a:pt x="1236662" y="1865592"/>
                </a:lnTo>
                <a:lnTo>
                  <a:pt x="1235869" y="1857934"/>
                </a:lnTo>
                <a:lnTo>
                  <a:pt x="1235340" y="1850276"/>
                </a:lnTo>
                <a:lnTo>
                  <a:pt x="1235340" y="1842090"/>
                </a:lnTo>
                <a:lnTo>
                  <a:pt x="1235075" y="1834168"/>
                </a:lnTo>
                <a:lnTo>
                  <a:pt x="1352021" y="1834168"/>
                </a:lnTo>
                <a:lnTo>
                  <a:pt x="1352550" y="1843939"/>
                </a:lnTo>
                <a:lnTo>
                  <a:pt x="1353079" y="1853973"/>
                </a:lnTo>
                <a:lnTo>
                  <a:pt x="1354402" y="1863480"/>
                </a:lnTo>
                <a:lnTo>
                  <a:pt x="1355725" y="1872986"/>
                </a:lnTo>
                <a:lnTo>
                  <a:pt x="1358106" y="1882228"/>
                </a:lnTo>
                <a:lnTo>
                  <a:pt x="1360752" y="1891471"/>
                </a:lnTo>
                <a:lnTo>
                  <a:pt x="1363927" y="1900449"/>
                </a:lnTo>
                <a:lnTo>
                  <a:pt x="1367102" y="1908899"/>
                </a:lnTo>
                <a:lnTo>
                  <a:pt x="1370806" y="1917613"/>
                </a:lnTo>
                <a:lnTo>
                  <a:pt x="1375304" y="1925799"/>
                </a:lnTo>
                <a:lnTo>
                  <a:pt x="1379802" y="1933985"/>
                </a:lnTo>
                <a:lnTo>
                  <a:pt x="1385094" y="1941643"/>
                </a:lnTo>
                <a:lnTo>
                  <a:pt x="1390385" y="1949301"/>
                </a:lnTo>
                <a:lnTo>
                  <a:pt x="1396206" y="1956431"/>
                </a:lnTo>
                <a:lnTo>
                  <a:pt x="1402027" y="1963296"/>
                </a:lnTo>
                <a:lnTo>
                  <a:pt x="1408642" y="1970162"/>
                </a:lnTo>
                <a:lnTo>
                  <a:pt x="1415256" y="1976236"/>
                </a:lnTo>
                <a:lnTo>
                  <a:pt x="1422135" y="1982573"/>
                </a:lnTo>
                <a:lnTo>
                  <a:pt x="1429544" y="1988383"/>
                </a:lnTo>
                <a:lnTo>
                  <a:pt x="1436952" y="1993664"/>
                </a:lnTo>
                <a:lnTo>
                  <a:pt x="1444890" y="1998417"/>
                </a:lnTo>
                <a:lnTo>
                  <a:pt x="1452827" y="2003170"/>
                </a:lnTo>
                <a:lnTo>
                  <a:pt x="1461294" y="2007395"/>
                </a:lnTo>
                <a:lnTo>
                  <a:pt x="1469760" y="2011356"/>
                </a:lnTo>
                <a:lnTo>
                  <a:pt x="1478492" y="2014789"/>
                </a:lnTo>
                <a:lnTo>
                  <a:pt x="1487488" y="2017958"/>
                </a:lnTo>
                <a:lnTo>
                  <a:pt x="1496748" y="2020335"/>
                </a:lnTo>
                <a:lnTo>
                  <a:pt x="1506008" y="2022447"/>
                </a:lnTo>
                <a:lnTo>
                  <a:pt x="1515269" y="2024296"/>
                </a:lnTo>
                <a:lnTo>
                  <a:pt x="1525058" y="2025616"/>
                </a:lnTo>
                <a:lnTo>
                  <a:pt x="1534583" y="2026144"/>
                </a:lnTo>
                <a:lnTo>
                  <a:pt x="1544638" y="2026408"/>
                </a:lnTo>
                <a:lnTo>
                  <a:pt x="1554692" y="2026144"/>
                </a:lnTo>
                <a:lnTo>
                  <a:pt x="1564217" y="2025616"/>
                </a:lnTo>
                <a:lnTo>
                  <a:pt x="1574006" y="2024296"/>
                </a:lnTo>
                <a:lnTo>
                  <a:pt x="1583267" y="2022447"/>
                </a:lnTo>
                <a:lnTo>
                  <a:pt x="1592792" y="2020335"/>
                </a:lnTo>
                <a:lnTo>
                  <a:pt x="1601788" y="2017958"/>
                </a:lnTo>
                <a:lnTo>
                  <a:pt x="1610783" y="2014789"/>
                </a:lnTo>
                <a:lnTo>
                  <a:pt x="1619779" y="2011356"/>
                </a:lnTo>
                <a:lnTo>
                  <a:pt x="1627981" y="2007395"/>
                </a:lnTo>
                <a:lnTo>
                  <a:pt x="1636183" y="2003170"/>
                </a:lnTo>
                <a:lnTo>
                  <a:pt x="1644385" y="1998417"/>
                </a:lnTo>
                <a:lnTo>
                  <a:pt x="1652323" y="1993664"/>
                </a:lnTo>
                <a:lnTo>
                  <a:pt x="1659731" y="1988383"/>
                </a:lnTo>
                <a:lnTo>
                  <a:pt x="1667140" y="1982573"/>
                </a:lnTo>
                <a:lnTo>
                  <a:pt x="1674019" y="1976236"/>
                </a:lnTo>
                <a:lnTo>
                  <a:pt x="1680633" y="1970162"/>
                </a:lnTo>
                <a:lnTo>
                  <a:pt x="1687248" y="1963296"/>
                </a:lnTo>
                <a:lnTo>
                  <a:pt x="1693333" y="1956431"/>
                </a:lnTo>
                <a:lnTo>
                  <a:pt x="1698890" y="1949301"/>
                </a:lnTo>
                <a:lnTo>
                  <a:pt x="1704446" y="1941643"/>
                </a:lnTo>
                <a:lnTo>
                  <a:pt x="1709473" y="1933985"/>
                </a:lnTo>
                <a:lnTo>
                  <a:pt x="1713971" y="1925799"/>
                </a:lnTo>
                <a:lnTo>
                  <a:pt x="1718204" y="1917613"/>
                </a:lnTo>
                <a:lnTo>
                  <a:pt x="1721908" y="1908899"/>
                </a:lnTo>
                <a:lnTo>
                  <a:pt x="1725348" y="1900449"/>
                </a:lnTo>
                <a:lnTo>
                  <a:pt x="1728523" y="1891471"/>
                </a:lnTo>
                <a:lnTo>
                  <a:pt x="1731169" y="1882228"/>
                </a:lnTo>
                <a:lnTo>
                  <a:pt x="1733285" y="1872986"/>
                </a:lnTo>
                <a:lnTo>
                  <a:pt x="1734873" y="1863480"/>
                </a:lnTo>
                <a:lnTo>
                  <a:pt x="1736196" y="1853973"/>
                </a:lnTo>
                <a:lnTo>
                  <a:pt x="1736990" y="1843939"/>
                </a:lnTo>
                <a:lnTo>
                  <a:pt x="1736990" y="1834168"/>
                </a:lnTo>
                <a:lnTo>
                  <a:pt x="1736990" y="1826775"/>
                </a:lnTo>
                <a:lnTo>
                  <a:pt x="1736725" y="1819645"/>
                </a:lnTo>
                <a:lnTo>
                  <a:pt x="1735931" y="1812779"/>
                </a:lnTo>
                <a:lnTo>
                  <a:pt x="1734873" y="1805649"/>
                </a:lnTo>
                <a:lnTo>
                  <a:pt x="1734079" y="1798520"/>
                </a:lnTo>
                <a:lnTo>
                  <a:pt x="1732492" y="1791654"/>
                </a:lnTo>
                <a:lnTo>
                  <a:pt x="1730904" y="1784788"/>
                </a:lnTo>
                <a:lnTo>
                  <a:pt x="1728788" y="1777922"/>
                </a:lnTo>
                <a:lnTo>
                  <a:pt x="1726671" y="1771321"/>
                </a:lnTo>
                <a:lnTo>
                  <a:pt x="1724554" y="1764983"/>
                </a:lnTo>
                <a:lnTo>
                  <a:pt x="1721644" y="1758646"/>
                </a:lnTo>
                <a:lnTo>
                  <a:pt x="1718998" y="1752044"/>
                </a:lnTo>
                <a:lnTo>
                  <a:pt x="1715823" y="1745970"/>
                </a:lnTo>
                <a:lnTo>
                  <a:pt x="1712383" y="1739633"/>
                </a:lnTo>
                <a:lnTo>
                  <a:pt x="1708944" y="1733559"/>
                </a:lnTo>
                <a:lnTo>
                  <a:pt x="1704975" y="1727750"/>
                </a:lnTo>
                <a:lnTo>
                  <a:pt x="1701271" y="1722205"/>
                </a:lnTo>
                <a:lnTo>
                  <a:pt x="1697038" y="1716659"/>
                </a:lnTo>
                <a:lnTo>
                  <a:pt x="1692804" y="1711114"/>
                </a:lnTo>
                <a:lnTo>
                  <a:pt x="1688042" y="1705833"/>
                </a:lnTo>
                <a:lnTo>
                  <a:pt x="1683544" y="1700815"/>
                </a:lnTo>
                <a:lnTo>
                  <a:pt x="1678517" y="1695798"/>
                </a:lnTo>
                <a:lnTo>
                  <a:pt x="1673225" y="1691045"/>
                </a:lnTo>
                <a:lnTo>
                  <a:pt x="1667933" y="1686556"/>
                </a:lnTo>
                <a:lnTo>
                  <a:pt x="1662377" y="1682331"/>
                </a:lnTo>
                <a:lnTo>
                  <a:pt x="1656821" y="1677842"/>
                </a:lnTo>
                <a:lnTo>
                  <a:pt x="1651000" y="1673881"/>
                </a:lnTo>
                <a:lnTo>
                  <a:pt x="1645179" y="1670184"/>
                </a:lnTo>
                <a:lnTo>
                  <a:pt x="1639094" y="1666487"/>
                </a:lnTo>
                <a:lnTo>
                  <a:pt x="1632479" y="1663054"/>
                </a:lnTo>
                <a:lnTo>
                  <a:pt x="1626129" y="1660149"/>
                </a:lnTo>
                <a:lnTo>
                  <a:pt x="1619779" y="1656980"/>
                </a:lnTo>
                <a:lnTo>
                  <a:pt x="1750219" y="1603375"/>
                </a:lnTo>
                <a:close/>
                <a:moveTo>
                  <a:pt x="178859" y="0"/>
                </a:moveTo>
                <a:lnTo>
                  <a:pt x="501650" y="0"/>
                </a:lnTo>
                <a:lnTo>
                  <a:pt x="507736" y="265"/>
                </a:lnTo>
                <a:lnTo>
                  <a:pt x="513557" y="1323"/>
                </a:lnTo>
                <a:lnTo>
                  <a:pt x="519113" y="2647"/>
                </a:lnTo>
                <a:lnTo>
                  <a:pt x="524669" y="4499"/>
                </a:lnTo>
                <a:lnTo>
                  <a:pt x="529961" y="7145"/>
                </a:lnTo>
                <a:lnTo>
                  <a:pt x="534988" y="10056"/>
                </a:lnTo>
                <a:lnTo>
                  <a:pt x="539486" y="13496"/>
                </a:lnTo>
                <a:lnTo>
                  <a:pt x="543984" y="17466"/>
                </a:lnTo>
                <a:lnTo>
                  <a:pt x="547688" y="21700"/>
                </a:lnTo>
                <a:lnTo>
                  <a:pt x="550863" y="26199"/>
                </a:lnTo>
                <a:lnTo>
                  <a:pt x="554038" y="31227"/>
                </a:lnTo>
                <a:lnTo>
                  <a:pt x="556419" y="36254"/>
                </a:lnTo>
                <a:lnTo>
                  <a:pt x="558536" y="41812"/>
                </a:lnTo>
                <a:lnTo>
                  <a:pt x="559859" y="47369"/>
                </a:lnTo>
                <a:lnTo>
                  <a:pt x="560917" y="53720"/>
                </a:lnTo>
                <a:lnTo>
                  <a:pt x="561182" y="59806"/>
                </a:lnTo>
                <a:lnTo>
                  <a:pt x="630238" y="451193"/>
                </a:lnTo>
                <a:lnTo>
                  <a:pt x="629973" y="457280"/>
                </a:lnTo>
                <a:lnTo>
                  <a:pt x="628915" y="463366"/>
                </a:lnTo>
                <a:lnTo>
                  <a:pt x="627328" y="468923"/>
                </a:lnTo>
                <a:lnTo>
                  <a:pt x="625476" y="474480"/>
                </a:lnTo>
                <a:lnTo>
                  <a:pt x="623094" y="479773"/>
                </a:lnTo>
                <a:lnTo>
                  <a:pt x="619919" y="484536"/>
                </a:lnTo>
                <a:lnTo>
                  <a:pt x="616480" y="489300"/>
                </a:lnTo>
                <a:lnTo>
                  <a:pt x="612511" y="493269"/>
                </a:lnTo>
                <a:lnTo>
                  <a:pt x="608278" y="497239"/>
                </a:lnTo>
                <a:lnTo>
                  <a:pt x="604044" y="500679"/>
                </a:lnTo>
                <a:lnTo>
                  <a:pt x="599017" y="503590"/>
                </a:lnTo>
                <a:lnTo>
                  <a:pt x="593726" y="506236"/>
                </a:lnTo>
                <a:lnTo>
                  <a:pt x="588169" y="508088"/>
                </a:lnTo>
                <a:lnTo>
                  <a:pt x="582613" y="509676"/>
                </a:lnTo>
                <a:lnTo>
                  <a:pt x="576528" y="510470"/>
                </a:lnTo>
                <a:lnTo>
                  <a:pt x="570707" y="510735"/>
                </a:lnTo>
                <a:lnTo>
                  <a:pt x="491596" y="510735"/>
                </a:lnTo>
                <a:lnTo>
                  <a:pt x="492126" y="516292"/>
                </a:lnTo>
                <a:lnTo>
                  <a:pt x="492919" y="521849"/>
                </a:lnTo>
                <a:lnTo>
                  <a:pt x="494242" y="527671"/>
                </a:lnTo>
                <a:lnTo>
                  <a:pt x="495830" y="533228"/>
                </a:lnTo>
                <a:lnTo>
                  <a:pt x="497682" y="539050"/>
                </a:lnTo>
                <a:lnTo>
                  <a:pt x="499534" y="545137"/>
                </a:lnTo>
                <a:lnTo>
                  <a:pt x="501650" y="551223"/>
                </a:lnTo>
                <a:lnTo>
                  <a:pt x="504032" y="557045"/>
                </a:lnTo>
                <a:lnTo>
                  <a:pt x="509323" y="568953"/>
                </a:lnTo>
                <a:lnTo>
                  <a:pt x="515409" y="581391"/>
                </a:lnTo>
                <a:lnTo>
                  <a:pt x="522553" y="593828"/>
                </a:lnTo>
                <a:lnTo>
                  <a:pt x="529961" y="606001"/>
                </a:lnTo>
                <a:lnTo>
                  <a:pt x="538428" y="618703"/>
                </a:lnTo>
                <a:lnTo>
                  <a:pt x="546894" y="631406"/>
                </a:lnTo>
                <a:lnTo>
                  <a:pt x="556155" y="643843"/>
                </a:lnTo>
                <a:lnTo>
                  <a:pt x="565944" y="656545"/>
                </a:lnTo>
                <a:lnTo>
                  <a:pt x="576263" y="669247"/>
                </a:lnTo>
                <a:lnTo>
                  <a:pt x="586582" y="681950"/>
                </a:lnTo>
                <a:lnTo>
                  <a:pt x="597430" y="694123"/>
                </a:lnTo>
                <a:lnTo>
                  <a:pt x="608542" y="706560"/>
                </a:lnTo>
                <a:lnTo>
                  <a:pt x="619655" y="718998"/>
                </a:lnTo>
                <a:lnTo>
                  <a:pt x="631032" y="731171"/>
                </a:lnTo>
                <a:lnTo>
                  <a:pt x="653786" y="754987"/>
                </a:lnTo>
                <a:lnTo>
                  <a:pt x="676805" y="777746"/>
                </a:lnTo>
                <a:lnTo>
                  <a:pt x="698765" y="799710"/>
                </a:lnTo>
                <a:lnTo>
                  <a:pt x="740305" y="839404"/>
                </a:lnTo>
                <a:lnTo>
                  <a:pt x="758032" y="856870"/>
                </a:lnTo>
                <a:lnTo>
                  <a:pt x="774171" y="872483"/>
                </a:lnTo>
                <a:lnTo>
                  <a:pt x="789517" y="888361"/>
                </a:lnTo>
                <a:lnTo>
                  <a:pt x="806980" y="906355"/>
                </a:lnTo>
                <a:lnTo>
                  <a:pt x="846932" y="947637"/>
                </a:lnTo>
                <a:lnTo>
                  <a:pt x="868628" y="969866"/>
                </a:lnTo>
                <a:lnTo>
                  <a:pt x="891646" y="992624"/>
                </a:lnTo>
                <a:lnTo>
                  <a:pt x="915194" y="1015647"/>
                </a:lnTo>
                <a:lnTo>
                  <a:pt x="927630" y="1026762"/>
                </a:lnTo>
                <a:lnTo>
                  <a:pt x="939800" y="1038140"/>
                </a:lnTo>
                <a:lnTo>
                  <a:pt x="952236" y="1048990"/>
                </a:lnTo>
                <a:lnTo>
                  <a:pt x="964936" y="1059840"/>
                </a:lnTo>
                <a:lnTo>
                  <a:pt x="977107" y="1070425"/>
                </a:lnTo>
                <a:lnTo>
                  <a:pt x="989807" y="1080481"/>
                </a:lnTo>
                <a:lnTo>
                  <a:pt x="1002507" y="1090272"/>
                </a:lnTo>
                <a:lnTo>
                  <a:pt x="1015207" y="1099534"/>
                </a:lnTo>
                <a:lnTo>
                  <a:pt x="1027642" y="1108267"/>
                </a:lnTo>
                <a:lnTo>
                  <a:pt x="1040342" y="1116471"/>
                </a:lnTo>
                <a:lnTo>
                  <a:pt x="1052778" y="1124145"/>
                </a:lnTo>
                <a:lnTo>
                  <a:pt x="1064948" y="1131025"/>
                </a:lnTo>
                <a:lnTo>
                  <a:pt x="1077384" y="1137112"/>
                </a:lnTo>
                <a:lnTo>
                  <a:pt x="1089290" y="1142404"/>
                </a:lnTo>
                <a:lnTo>
                  <a:pt x="1095640" y="1144786"/>
                </a:lnTo>
                <a:lnTo>
                  <a:pt x="1101461" y="1147168"/>
                </a:lnTo>
                <a:lnTo>
                  <a:pt x="1107282" y="1149285"/>
                </a:lnTo>
                <a:lnTo>
                  <a:pt x="1113103" y="1150872"/>
                </a:lnTo>
                <a:lnTo>
                  <a:pt x="1118659" y="1152196"/>
                </a:lnTo>
                <a:lnTo>
                  <a:pt x="1124480" y="1153519"/>
                </a:lnTo>
                <a:lnTo>
                  <a:pt x="1130036" y="1154577"/>
                </a:lnTo>
                <a:lnTo>
                  <a:pt x="1135592" y="1155371"/>
                </a:lnTo>
                <a:lnTo>
                  <a:pt x="1135592" y="1076247"/>
                </a:lnTo>
                <a:lnTo>
                  <a:pt x="1135857" y="1069896"/>
                </a:lnTo>
                <a:lnTo>
                  <a:pt x="1136915" y="1064074"/>
                </a:lnTo>
                <a:lnTo>
                  <a:pt x="1138503" y="1058252"/>
                </a:lnTo>
                <a:lnTo>
                  <a:pt x="1140355" y="1052695"/>
                </a:lnTo>
                <a:lnTo>
                  <a:pt x="1142736" y="1047667"/>
                </a:lnTo>
                <a:lnTo>
                  <a:pt x="1145911" y="1042904"/>
                </a:lnTo>
                <a:lnTo>
                  <a:pt x="1149086" y="1038140"/>
                </a:lnTo>
                <a:lnTo>
                  <a:pt x="1153319" y="1033906"/>
                </a:lnTo>
                <a:lnTo>
                  <a:pt x="1157288" y="1030202"/>
                </a:lnTo>
                <a:lnTo>
                  <a:pt x="1161786" y="1026497"/>
                </a:lnTo>
                <a:lnTo>
                  <a:pt x="1166813" y="1023851"/>
                </a:lnTo>
                <a:lnTo>
                  <a:pt x="1172105" y="1021204"/>
                </a:lnTo>
                <a:lnTo>
                  <a:pt x="1177661" y="1019087"/>
                </a:lnTo>
                <a:lnTo>
                  <a:pt x="1183217" y="1017499"/>
                </a:lnTo>
                <a:lnTo>
                  <a:pt x="1189038" y="1016706"/>
                </a:lnTo>
                <a:lnTo>
                  <a:pt x="1195123" y="1016441"/>
                </a:lnTo>
                <a:lnTo>
                  <a:pt x="1586971" y="1085509"/>
                </a:lnTo>
                <a:lnTo>
                  <a:pt x="1593057" y="1085774"/>
                </a:lnTo>
                <a:lnTo>
                  <a:pt x="1598878" y="1086567"/>
                </a:lnTo>
                <a:lnTo>
                  <a:pt x="1604434" y="1087891"/>
                </a:lnTo>
                <a:lnTo>
                  <a:pt x="1609990" y="1090008"/>
                </a:lnTo>
                <a:lnTo>
                  <a:pt x="1615282" y="1092389"/>
                </a:lnTo>
                <a:lnTo>
                  <a:pt x="1620044" y="1095565"/>
                </a:lnTo>
                <a:lnTo>
                  <a:pt x="1624807" y="1099005"/>
                </a:lnTo>
                <a:lnTo>
                  <a:pt x="1628776" y="1102710"/>
                </a:lnTo>
                <a:lnTo>
                  <a:pt x="1632744" y="1106944"/>
                </a:lnTo>
                <a:lnTo>
                  <a:pt x="1636184" y="1111707"/>
                </a:lnTo>
                <a:lnTo>
                  <a:pt x="1639359" y="1116471"/>
                </a:lnTo>
                <a:lnTo>
                  <a:pt x="1641740" y="1121763"/>
                </a:lnTo>
                <a:lnTo>
                  <a:pt x="1643592" y="1127320"/>
                </a:lnTo>
                <a:lnTo>
                  <a:pt x="1645180" y="1132878"/>
                </a:lnTo>
                <a:lnTo>
                  <a:pt x="1645973" y="1138699"/>
                </a:lnTo>
                <a:lnTo>
                  <a:pt x="1646238" y="1144786"/>
                </a:lnTo>
                <a:lnTo>
                  <a:pt x="1646238" y="1467633"/>
                </a:lnTo>
                <a:lnTo>
                  <a:pt x="1645973" y="1473720"/>
                </a:lnTo>
                <a:lnTo>
                  <a:pt x="1645180" y="1479542"/>
                </a:lnTo>
                <a:lnTo>
                  <a:pt x="1643592" y="1485628"/>
                </a:lnTo>
                <a:lnTo>
                  <a:pt x="1641740" y="1490656"/>
                </a:lnTo>
                <a:lnTo>
                  <a:pt x="1639359" y="1495949"/>
                </a:lnTo>
                <a:lnTo>
                  <a:pt x="1636184" y="1500977"/>
                </a:lnTo>
                <a:lnTo>
                  <a:pt x="1632744" y="1505475"/>
                </a:lnTo>
                <a:lnTo>
                  <a:pt x="1629040" y="1509974"/>
                </a:lnTo>
                <a:lnTo>
                  <a:pt x="1624807" y="1513679"/>
                </a:lnTo>
                <a:lnTo>
                  <a:pt x="1620044" y="1516855"/>
                </a:lnTo>
                <a:lnTo>
                  <a:pt x="1615282" y="1520030"/>
                </a:lnTo>
                <a:lnTo>
                  <a:pt x="1609990" y="1522412"/>
                </a:lnTo>
                <a:lnTo>
                  <a:pt x="1604434" y="1524793"/>
                </a:lnTo>
                <a:lnTo>
                  <a:pt x="1598878" y="1526117"/>
                </a:lnTo>
                <a:lnTo>
                  <a:pt x="1593057" y="1526910"/>
                </a:lnTo>
                <a:lnTo>
                  <a:pt x="1586971" y="1527175"/>
                </a:lnTo>
                <a:lnTo>
                  <a:pt x="1580621" y="1527175"/>
                </a:lnTo>
                <a:lnTo>
                  <a:pt x="1562630" y="1525852"/>
                </a:lnTo>
                <a:lnTo>
                  <a:pt x="1549136" y="1525058"/>
                </a:lnTo>
                <a:lnTo>
                  <a:pt x="1533526" y="1523470"/>
                </a:lnTo>
                <a:lnTo>
                  <a:pt x="1515005" y="1521353"/>
                </a:lnTo>
                <a:lnTo>
                  <a:pt x="1494367" y="1518707"/>
                </a:lnTo>
                <a:lnTo>
                  <a:pt x="1471348" y="1515531"/>
                </a:lnTo>
                <a:lnTo>
                  <a:pt x="1445948" y="1511297"/>
                </a:lnTo>
                <a:lnTo>
                  <a:pt x="1418961" y="1506534"/>
                </a:lnTo>
                <a:lnTo>
                  <a:pt x="1389592" y="1500712"/>
                </a:lnTo>
                <a:lnTo>
                  <a:pt x="1358371" y="1493832"/>
                </a:lnTo>
                <a:lnTo>
                  <a:pt x="1325828" y="1486158"/>
                </a:lnTo>
                <a:lnTo>
                  <a:pt x="1308894" y="1481923"/>
                </a:lnTo>
                <a:lnTo>
                  <a:pt x="1291167" y="1477160"/>
                </a:lnTo>
                <a:lnTo>
                  <a:pt x="1273705" y="1472397"/>
                </a:lnTo>
                <a:lnTo>
                  <a:pt x="1255448" y="1467104"/>
                </a:lnTo>
                <a:lnTo>
                  <a:pt x="1236928" y="1461547"/>
                </a:lnTo>
                <a:lnTo>
                  <a:pt x="1218142" y="1455725"/>
                </a:lnTo>
                <a:lnTo>
                  <a:pt x="1199092" y="1449109"/>
                </a:lnTo>
                <a:lnTo>
                  <a:pt x="1179778" y="1442758"/>
                </a:lnTo>
                <a:lnTo>
                  <a:pt x="1159934" y="1435613"/>
                </a:lnTo>
                <a:lnTo>
                  <a:pt x="1139826" y="1428468"/>
                </a:lnTo>
                <a:lnTo>
                  <a:pt x="1119717" y="1420794"/>
                </a:lnTo>
                <a:lnTo>
                  <a:pt x="1099344" y="1412591"/>
                </a:lnTo>
                <a:lnTo>
                  <a:pt x="1078707" y="1404122"/>
                </a:lnTo>
                <a:lnTo>
                  <a:pt x="1057540" y="1395125"/>
                </a:lnTo>
                <a:lnTo>
                  <a:pt x="1036373" y="1385863"/>
                </a:lnTo>
                <a:lnTo>
                  <a:pt x="1015207" y="1376072"/>
                </a:lnTo>
                <a:lnTo>
                  <a:pt x="993511" y="1366016"/>
                </a:lnTo>
                <a:lnTo>
                  <a:pt x="972080" y="1355166"/>
                </a:lnTo>
                <a:lnTo>
                  <a:pt x="950119" y="1344052"/>
                </a:lnTo>
                <a:lnTo>
                  <a:pt x="928159" y="1332673"/>
                </a:lnTo>
                <a:lnTo>
                  <a:pt x="905934" y="1320500"/>
                </a:lnTo>
                <a:lnTo>
                  <a:pt x="884238" y="1308062"/>
                </a:lnTo>
                <a:lnTo>
                  <a:pt x="861748" y="1295095"/>
                </a:lnTo>
                <a:lnTo>
                  <a:pt x="839523" y="1281335"/>
                </a:lnTo>
                <a:lnTo>
                  <a:pt x="817034" y="1267309"/>
                </a:lnTo>
                <a:lnTo>
                  <a:pt x="794544" y="1252755"/>
                </a:lnTo>
                <a:lnTo>
                  <a:pt x="772055" y="1237671"/>
                </a:lnTo>
                <a:lnTo>
                  <a:pt x="749565" y="1222058"/>
                </a:lnTo>
                <a:lnTo>
                  <a:pt x="726811" y="1205651"/>
                </a:lnTo>
                <a:lnTo>
                  <a:pt x="704321" y="1188979"/>
                </a:lnTo>
                <a:lnTo>
                  <a:pt x="682361" y="1171778"/>
                </a:lnTo>
                <a:lnTo>
                  <a:pt x="659871" y="1153783"/>
                </a:lnTo>
                <a:lnTo>
                  <a:pt x="637382" y="1134995"/>
                </a:lnTo>
                <a:lnTo>
                  <a:pt x="615157" y="1115941"/>
                </a:lnTo>
                <a:lnTo>
                  <a:pt x="592932" y="1096094"/>
                </a:lnTo>
                <a:lnTo>
                  <a:pt x="570707" y="1075718"/>
                </a:lnTo>
                <a:lnTo>
                  <a:pt x="548746" y="1055077"/>
                </a:lnTo>
                <a:lnTo>
                  <a:pt x="527844" y="1034171"/>
                </a:lnTo>
                <a:lnTo>
                  <a:pt x="507471" y="1013001"/>
                </a:lnTo>
                <a:lnTo>
                  <a:pt x="487892" y="991566"/>
                </a:lnTo>
                <a:lnTo>
                  <a:pt x="468842" y="970395"/>
                </a:lnTo>
                <a:lnTo>
                  <a:pt x="450586" y="948960"/>
                </a:lnTo>
                <a:lnTo>
                  <a:pt x="432859" y="927261"/>
                </a:lnTo>
                <a:lnTo>
                  <a:pt x="415926" y="905561"/>
                </a:lnTo>
                <a:lnTo>
                  <a:pt x="399521" y="883862"/>
                </a:lnTo>
                <a:lnTo>
                  <a:pt x="383646" y="861897"/>
                </a:lnTo>
                <a:lnTo>
                  <a:pt x="368565" y="839933"/>
                </a:lnTo>
                <a:lnTo>
                  <a:pt x="354013" y="818498"/>
                </a:lnTo>
                <a:lnTo>
                  <a:pt x="339726" y="796534"/>
                </a:lnTo>
                <a:lnTo>
                  <a:pt x="326496" y="774570"/>
                </a:lnTo>
                <a:lnTo>
                  <a:pt x="313532" y="752870"/>
                </a:lnTo>
                <a:lnTo>
                  <a:pt x="301361" y="730906"/>
                </a:lnTo>
                <a:lnTo>
                  <a:pt x="289719" y="709207"/>
                </a:lnTo>
                <a:lnTo>
                  <a:pt x="278078" y="687772"/>
                </a:lnTo>
                <a:lnTo>
                  <a:pt x="267494" y="666072"/>
                </a:lnTo>
                <a:lnTo>
                  <a:pt x="257176" y="644637"/>
                </a:lnTo>
                <a:lnTo>
                  <a:pt x="247386" y="623202"/>
                </a:lnTo>
                <a:lnTo>
                  <a:pt x="238126" y="602296"/>
                </a:lnTo>
                <a:lnTo>
                  <a:pt x="229130" y="581391"/>
                </a:lnTo>
                <a:lnTo>
                  <a:pt x="220663" y="560485"/>
                </a:lnTo>
                <a:lnTo>
                  <a:pt x="212726" y="539844"/>
                </a:lnTo>
                <a:lnTo>
                  <a:pt x="205053" y="519467"/>
                </a:lnTo>
                <a:lnTo>
                  <a:pt x="198173" y="499356"/>
                </a:lnTo>
                <a:lnTo>
                  <a:pt x="191294" y="479244"/>
                </a:lnTo>
                <a:lnTo>
                  <a:pt x="185209" y="459661"/>
                </a:lnTo>
                <a:lnTo>
                  <a:pt x="178859" y="440079"/>
                </a:lnTo>
                <a:lnTo>
                  <a:pt x="173303" y="421025"/>
                </a:lnTo>
                <a:lnTo>
                  <a:pt x="168276" y="402237"/>
                </a:lnTo>
                <a:lnTo>
                  <a:pt x="163248" y="383713"/>
                </a:lnTo>
                <a:lnTo>
                  <a:pt x="159015" y="365718"/>
                </a:lnTo>
                <a:lnTo>
                  <a:pt x="154517" y="347988"/>
                </a:lnTo>
                <a:lnTo>
                  <a:pt x="150548" y="330522"/>
                </a:lnTo>
                <a:lnTo>
                  <a:pt x="146844" y="313586"/>
                </a:lnTo>
                <a:lnTo>
                  <a:pt x="143934" y="296914"/>
                </a:lnTo>
                <a:lnTo>
                  <a:pt x="140759" y="280507"/>
                </a:lnTo>
                <a:lnTo>
                  <a:pt x="137848" y="264894"/>
                </a:lnTo>
                <a:lnTo>
                  <a:pt x="133086" y="234462"/>
                </a:lnTo>
                <a:lnTo>
                  <a:pt x="129117" y="206411"/>
                </a:lnTo>
                <a:lnTo>
                  <a:pt x="125942" y="180213"/>
                </a:lnTo>
                <a:lnTo>
                  <a:pt x="123561" y="156396"/>
                </a:lnTo>
                <a:lnTo>
                  <a:pt x="121973" y="134697"/>
                </a:lnTo>
                <a:lnTo>
                  <a:pt x="120650" y="115643"/>
                </a:lnTo>
                <a:lnTo>
                  <a:pt x="119857" y="98972"/>
                </a:lnTo>
                <a:lnTo>
                  <a:pt x="119328" y="85211"/>
                </a:lnTo>
                <a:lnTo>
                  <a:pt x="119063" y="66158"/>
                </a:lnTo>
                <a:lnTo>
                  <a:pt x="119063" y="59806"/>
                </a:lnTo>
                <a:lnTo>
                  <a:pt x="119857" y="53720"/>
                </a:lnTo>
                <a:lnTo>
                  <a:pt x="120650" y="47369"/>
                </a:lnTo>
                <a:lnTo>
                  <a:pt x="121973" y="41812"/>
                </a:lnTo>
                <a:lnTo>
                  <a:pt x="124090" y="36254"/>
                </a:lnTo>
                <a:lnTo>
                  <a:pt x="126471" y="31227"/>
                </a:lnTo>
                <a:lnTo>
                  <a:pt x="129646" y="26199"/>
                </a:lnTo>
                <a:lnTo>
                  <a:pt x="133086" y="21700"/>
                </a:lnTo>
                <a:lnTo>
                  <a:pt x="136790" y="17466"/>
                </a:lnTo>
                <a:lnTo>
                  <a:pt x="141023" y="13496"/>
                </a:lnTo>
                <a:lnTo>
                  <a:pt x="145786" y="10056"/>
                </a:lnTo>
                <a:lnTo>
                  <a:pt x="150548" y="7145"/>
                </a:lnTo>
                <a:lnTo>
                  <a:pt x="155840" y="4499"/>
                </a:lnTo>
                <a:lnTo>
                  <a:pt x="161132" y="2647"/>
                </a:lnTo>
                <a:lnTo>
                  <a:pt x="166953" y="1323"/>
                </a:lnTo>
                <a:lnTo>
                  <a:pt x="172773" y="265"/>
                </a:lnTo>
                <a:lnTo>
                  <a:pt x="1788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9" name="MH_Other_14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4856538" y="4086142"/>
            <a:ext cx="509321" cy="380527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0" name="MH_Other_15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6967979" y="5171135"/>
            <a:ext cx="372722" cy="507371"/>
          </a:xfrm>
          <a:custGeom>
            <a:avLst/>
            <a:gdLst>
              <a:gd name="T0" fmla="*/ 1986916 w 2092325"/>
              <a:gd name="T1" fmla="*/ 2844484 h 2844800"/>
              <a:gd name="T2" fmla="*/ 1969453 w 2092325"/>
              <a:gd name="T3" fmla="*/ 2834683 h 2844800"/>
              <a:gd name="T4" fmla="*/ 154940 w 2092325"/>
              <a:gd name="T5" fmla="*/ 2633663 h 2844800"/>
              <a:gd name="T6" fmla="*/ 2091061 w 2092325"/>
              <a:gd name="T7" fmla="*/ 2470151 h 2844800"/>
              <a:gd name="T8" fmla="*/ 1886541 w 2092325"/>
              <a:gd name="T9" fmla="*/ 2517458 h 2844800"/>
              <a:gd name="T10" fmla="*/ 1876425 w 2092325"/>
              <a:gd name="T11" fmla="*/ 2439353 h 2844800"/>
              <a:gd name="T12" fmla="*/ 604193 w 2092325"/>
              <a:gd name="T13" fmla="*/ 1560521 h 2844800"/>
              <a:gd name="T14" fmla="*/ 604193 w 2092325"/>
              <a:gd name="T15" fmla="*/ 1890386 h 2844800"/>
              <a:gd name="T16" fmla="*/ 371519 w 2092325"/>
              <a:gd name="T17" fmla="*/ 1899602 h 2844800"/>
              <a:gd name="T18" fmla="*/ 354013 w 2092325"/>
              <a:gd name="T19" fmla="*/ 1572915 h 2844800"/>
              <a:gd name="T20" fmla="*/ 373747 w 2092325"/>
              <a:gd name="T21" fmla="*/ 1551305 h 2844800"/>
              <a:gd name="T22" fmla="*/ 969955 w 2092325"/>
              <a:gd name="T23" fmla="*/ 1450989 h 2844800"/>
              <a:gd name="T24" fmla="*/ 974405 w 2092325"/>
              <a:gd name="T25" fmla="*/ 1886557 h 2844800"/>
              <a:gd name="T26" fmla="*/ 742022 w 2092325"/>
              <a:gd name="T27" fmla="*/ 1900238 h 2844800"/>
              <a:gd name="T28" fmla="*/ 722313 w 2092325"/>
              <a:gd name="T29" fmla="*/ 1878603 h 2844800"/>
              <a:gd name="T30" fmla="*/ 739797 w 2092325"/>
              <a:gd name="T31" fmla="*/ 1445262 h 2844800"/>
              <a:gd name="T32" fmla="*/ 1337979 w 2092325"/>
              <a:gd name="T33" fmla="*/ 1231906 h 2844800"/>
              <a:gd name="T34" fmla="*/ 1342718 w 2092325"/>
              <a:gd name="T35" fmla="*/ 1886573 h 2844800"/>
              <a:gd name="T36" fmla="*/ 1111786 w 2092325"/>
              <a:gd name="T37" fmla="*/ 1900238 h 2844800"/>
              <a:gd name="T38" fmla="*/ 1092200 w 2092325"/>
              <a:gd name="T39" fmla="*/ 1878628 h 2844800"/>
              <a:gd name="T40" fmla="*/ 1109575 w 2092325"/>
              <a:gd name="T41" fmla="*/ 1225868 h 2844800"/>
              <a:gd name="T42" fmla="*/ 1412876 w 2092325"/>
              <a:gd name="T43" fmla="*/ 1040448 h 2844800"/>
              <a:gd name="T44" fmla="*/ 1197928 w 2092325"/>
              <a:gd name="T45" fmla="*/ 1029018 h 2844800"/>
              <a:gd name="T46" fmla="*/ 1092201 w 2092325"/>
              <a:gd name="T47" fmla="*/ 1161416 h 2844800"/>
              <a:gd name="T48" fmla="*/ 949643 w 2092325"/>
              <a:gd name="T49" fmla="*/ 1278573 h 2844800"/>
              <a:gd name="T50" fmla="*/ 801370 w 2092325"/>
              <a:gd name="T51" fmla="*/ 1357313 h 2844800"/>
              <a:gd name="T52" fmla="*/ 658178 w 2092325"/>
              <a:gd name="T53" fmla="*/ 1404621 h 2844800"/>
              <a:gd name="T54" fmla="*/ 438150 w 2092325"/>
              <a:gd name="T55" fmla="*/ 1435736 h 2844800"/>
              <a:gd name="T56" fmla="*/ 378778 w 2092325"/>
              <a:gd name="T57" fmla="*/ 1314768 h 2844800"/>
              <a:gd name="T58" fmla="*/ 551498 w 2092325"/>
              <a:gd name="T59" fmla="*/ 1302386 h 2844800"/>
              <a:gd name="T60" fmla="*/ 733425 w 2092325"/>
              <a:gd name="T61" fmla="*/ 1253808 h 2844800"/>
              <a:gd name="T62" fmla="*/ 914083 w 2092325"/>
              <a:gd name="T63" fmla="*/ 1155383 h 2844800"/>
              <a:gd name="T64" fmla="*/ 1005206 w 2092325"/>
              <a:gd name="T65" fmla="*/ 1076326 h 2844800"/>
              <a:gd name="T66" fmla="*/ 1095376 w 2092325"/>
              <a:gd name="T67" fmla="*/ 963930 h 2844800"/>
              <a:gd name="T68" fmla="*/ 1083946 w 2092325"/>
              <a:gd name="T69" fmla="*/ 882015 h 2844800"/>
              <a:gd name="T70" fmla="*/ 1124903 w 2092325"/>
              <a:gd name="T71" fmla="*/ 736917 h 2844800"/>
              <a:gd name="T72" fmla="*/ 1993068 w 2092325"/>
              <a:gd name="T73" fmla="*/ 604837 h 2844800"/>
              <a:gd name="T74" fmla="*/ 2046490 w 2092325"/>
              <a:gd name="T75" fmla="*/ 623229 h 2844800"/>
              <a:gd name="T76" fmla="*/ 2072094 w 2092325"/>
              <a:gd name="T77" fmla="*/ 660330 h 2844800"/>
              <a:gd name="T78" fmla="*/ 2090745 w 2092325"/>
              <a:gd name="T79" fmla="*/ 727555 h 2844800"/>
              <a:gd name="T80" fmla="*/ 1876741 w 2092325"/>
              <a:gd name="T81" fmla="*/ 736434 h 2844800"/>
              <a:gd name="T82" fmla="*/ 1892231 w 2092325"/>
              <a:gd name="T83" fmla="*/ 672062 h 2844800"/>
              <a:gd name="T84" fmla="*/ 1915938 w 2092325"/>
              <a:gd name="T85" fmla="*/ 629571 h 2844800"/>
              <a:gd name="T86" fmla="*/ 1951026 w 2092325"/>
              <a:gd name="T87" fmla="*/ 608642 h 2844800"/>
              <a:gd name="T88" fmla="*/ 201612 w 2092325"/>
              <a:gd name="T89" fmla="*/ 0 h 2844800"/>
              <a:gd name="T90" fmla="*/ 1583373 w 2092325"/>
              <a:gd name="T91" fmla="*/ 15240 h 2844800"/>
              <a:gd name="T92" fmla="*/ 1653858 w 2092325"/>
              <a:gd name="T93" fmla="*/ 62230 h 2844800"/>
              <a:gd name="T94" fmla="*/ 1697356 w 2092325"/>
              <a:gd name="T95" fmla="*/ 133667 h 2844800"/>
              <a:gd name="T96" fmla="*/ 1705611 w 2092325"/>
              <a:gd name="T97" fmla="*/ 2674303 h 2844800"/>
              <a:gd name="T98" fmla="*/ 1677353 w 2092325"/>
              <a:gd name="T99" fmla="*/ 2753360 h 2844800"/>
              <a:gd name="T100" fmla="*/ 1617663 w 2092325"/>
              <a:gd name="T101" fmla="*/ 2812098 h 2844800"/>
              <a:gd name="T102" fmla="*/ 1535748 w 2092325"/>
              <a:gd name="T103" fmla="*/ 2842578 h 2844800"/>
              <a:gd name="T104" fmla="*/ 151447 w 2092325"/>
              <a:gd name="T105" fmla="*/ 2838768 h 2844800"/>
              <a:gd name="T106" fmla="*/ 73660 w 2092325"/>
              <a:gd name="T107" fmla="*/ 2801303 h 2844800"/>
              <a:gd name="T108" fmla="*/ 20002 w 2092325"/>
              <a:gd name="T109" fmla="*/ 2737168 h 2844800"/>
              <a:gd name="T110" fmla="*/ 0 w 2092325"/>
              <a:gd name="T111" fmla="*/ 2654935 h 2844800"/>
              <a:gd name="T112" fmla="*/ 15875 w 2092325"/>
              <a:gd name="T113" fmla="*/ 116205 h 2844800"/>
              <a:gd name="T114" fmla="*/ 66357 w 2092325"/>
              <a:gd name="T115" fmla="*/ 49212 h 2844800"/>
              <a:gd name="T116" fmla="*/ 141922 w 2092325"/>
              <a:gd name="T117" fmla="*/ 8572 h 284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92325" h="2844800">
                <a:moveTo>
                  <a:pt x="1912938" y="2620962"/>
                </a:moveTo>
                <a:lnTo>
                  <a:pt x="2055813" y="2620962"/>
                </a:lnTo>
                <a:lnTo>
                  <a:pt x="2000568" y="2832470"/>
                </a:lnTo>
                <a:lnTo>
                  <a:pt x="1998663" y="2836264"/>
                </a:lnTo>
                <a:lnTo>
                  <a:pt x="1996441" y="2838793"/>
                </a:lnTo>
                <a:lnTo>
                  <a:pt x="1994218" y="2841006"/>
                </a:lnTo>
                <a:lnTo>
                  <a:pt x="1991678" y="2842587"/>
                </a:lnTo>
                <a:lnTo>
                  <a:pt x="1989456" y="2844168"/>
                </a:lnTo>
                <a:lnTo>
                  <a:pt x="1986916" y="2844484"/>
                </a:lnTo>
                <a:lnTo>
                  <a:pt x="1984693" y="2844800"/>
                </a:lnTo>
                <a:lnTo>
                  <a:pt x="1982153" y="2844484"/>
                </a:lnTo>
                <a:lnTo>
                  <a:pt x="1979931" y="2844168"/>
                </a:lnTo>
                <a:lnTo>
                  <a:pt x="1977708" y="2843219"/>
                </a:lnTo>
                <a:lnTo>
                  <a:pt x="1975486" y="2841955"/>
                </a:lnTo>
                <a:lnTo>
                  <a:pt x="1973581" y="2840690"/>
                </a:lnTo>
                <a:lnTo>
                  <a:pt x="1971993" y="2838793"/>
                </a:lnTo>
                <a:lnTo>
                  <a:pt x="1970406" y="2836896"/>
                </a:lnTo>
                <a:lnTo>
                  <a:pt x="1969453" y="2834683"/>
                </a:lnTo>
                <a:lnTo>
                  <a:pt x="1968501" y="2833102"/>
                </a:lnTo>
                <a:lnTo>
                  <a:pt x="1912938" y="2620962"/>
                </a:lnTo>
                <a:close/>
                <a:moveTo>
                  <a:pt x="1156018" y="2488248"/>
                </a:moveTo>
                <a:lnTo>
                  <a:pt x="1156018" y="2633663"/>
                </a:lnTo>
                <a:lnTo>
                  <a:pt x="1552258" y="2633663"/>
                </a:lnTo>
                <a:lnTo>
                  <a:pt x="1552258" y="2488248"/>
                </a:lnTo>
                <a:lnTo>
                  <a:pt x="1156018" y="2488248"/>
                </a:lnTo>
                <a:close/>
                <a:moveTo>
                  <a:pt x="154940" y="2488248"/>
                </a:moveTo>
                <a:lnTo>
                  <a:pt x="154940" y="2633663"/>
                </a:lnTo>
                <a:lnTo>
                  <a:pt x="550862" y="2633663"/>
                </a:lnTo>
                <a:lnTo>
                  <a:pt x="550862" y="2488248"/>
                </a:lnTo>
                <a:lnTo>
                  <a:pt x="154940" y="2488248"/>
                </a:lnTo>
                <a:close/>
                <a:moveTo>
                  <a:pt x="1876425" y="1765300"/>
                </a:moveTo>
                <a:lnTo>
                  <a:pt x="2092325" y="1765300"/>
                </a:lnTo>
                <a:lnTo>
                  <a:pt x="2092325" y="2439353"/>
                </a:lnTo>
                <a:lnTo>
                  <a:pt x="2092325" y="2449831"/>
                </a:lnTo>
                <a:lnTo>
                  <a:pt x="2091693" y="2460308"/>
                </a:lnTo>
                <a:lnTo>
                  <a:pt x="2091061" y="2470151"/>
                </a:lnTo>
                <a:lnTo>
                  <a:pt x="2089796" y="2479993"/>
                </a:lnTo>
                <a:lnTo>
                  <a:pt x="2088848" y="2488883"/>
                </a:lnTo>
                <a:lnTo>
                  <a:pt x="2086951" y="2497773"/>
                </a:lnTo>
                <a:lnTo>
                  <a:pt x="2085055" y="2506346"/>
                </a:lnTo>
                <a:lnTo>
                  <a:pt x="2082842" y="2513966"/>
                </a:lnTo>
                <a:lnTo>
                  <a:pt x="2082526" y="2517458"/>
                </a:lnTo>
                <a:lnTo>
                  <a:pt x="2070198" y="2563813"/>
                </a:lnTo>
                <a:lnTo>
                  <a:pt x="1898553" y="2563813"/>
                </a:lnTo>
                <a:lnTo>
                  <a:pt x="1886541" y="2517458"/>
                </a:lnTo>
                <a:lnTo>
                  <a:pt x="1886225" y="2513966"/>
                </a:lnTo>
                <a:lnTo>
                  <a:pt x="1883696" y="2506346"/>
                </a:lnTo>
                <a:lnTo>
                  <a:pt x="1882115" y="2497773"/>
                </a:lnTo>
                <a:lnTo>
                  <a:pt x="1880219" y="2488883"/>
                </a:lnTo>
                <a:lnTo>
                  <a:pt x="1878954" y="2479993"/>
                </a:lnTo>
                <a:lnTo>
                  <a:pt x="1878006" y="2470151"/>
                </a:lnTo>
                <a:lnTo>
                  <a:pt x="1876741" y="2460308"/>
                </a:lnTo>
                <a:lnTo>
                  <a:pt x="1876425" y="2450148"/>
                </a:lnTo>
                <a:lnTo>
                  <a:pt x="1876425" y="2439353"/>
                </a:lnTo>
                <a:lnTo>
                  <a:pt x="1876425" y="1765300"/>
                </a:lnTo>
                <a:close/>
                <a:moveTo>
                  <a:pt x="375975" y="1550987"/>
                </a:moveTo>
                <a:lnTo>
                  <a:pt x="586369" y="1550987"/>
                </a:lnTo>
                <a:lnTo>
                  <a:pt x="588597" y="1551305"/>
                </a:lnTo>
                <a:lnTo>
                  <a:pt x="590825" y="1551305"/>
                </a:lnTo>
                <a:lnTo>
                  <a:pt x="594963" y="1552894"/>
                </a:lnTo>
                <a:lnTo>
                  <a:pt x="598782" y="1554483"/>
                </a:lnTo>
                <a:lnTo>
                  <a:pt x="601647" y="1557343"/>
                </a:lnTo>
                <a:lnTo>
                  <a:pt x="604193" y="1560521"/>
                </a:lnTo>
                <a:lnTo>
                  <a:pt x="606740" y="1564334"/>
                </a:lnTo>
                <a:lnTo>
                  <a:pt x="607694" y="1568466"/>
                </a:lnTo>
                <a:lnTo>
                  <a:pt x="608013" y="1570690"/>
                </a:lnTo>
                <a:lnTo>
                  <a:pt x="608013" y="1572915"/>
                </a:lnTo>
                <a:lnTo>
                  <a:pt x="608013" y="1878628"/>
                </a:lnTo>
                <a:lnTo>
                  <a:pt x="608013" y="1880852"/>
                </a:lnTo>
                <a:lnTo>
                  <a:pt x="607694" y="1882759"/>
                </a:lnTo>
                <a:lnTo>
                  <a:pt x="606740" y="1886572"/>
                </a:lnTo>
                <a:lnTo>
                  <a:pt x="604193" y="1890386"/>
                </a:lnTo>
                <a:lnTo>
                  <a:pt x="601647" y="1893881"/>
                </a:lnTo>
                <a:lnTo>
                  <a:pt x="598782" y="1896424"/>
                </a:lnTo>
                <a:lnTo>
                  <a:pt x="594963" y="1898648"/>
                </a:lnTo>
                <a:lnTo>
                  <a:pt x="590825" y="1899602"/>
                </a:lnTo>
                <a:lnTo>
                  <a:pt x="588597" y="1900237"/>
                </a:lnTo>
                <a:lnTo>
                  <a:pt x="586369" y="1900237"/>
                </a:lnTo>
                <a:lnTo>
                  <a:pt x="375975" y="1900237"/>
                </a:lnTo>
                <a:lnTo>
                  <a:pt x="373747" y="1900237"/>
                </a:lnTo>
                <a:lnTo>
                  <a:pt x="371519" y="1899602"/>
                </a:lnTo>
                <a:lnTo>
                  <a:pt x="367381" y="1898648"/>
                </a:lnTo>
                <a:lnTo>
                  <a:pt x="363880" y="1896424"/>
                </a:lnTo>
                <a:lnTo>
                  <a:pt x="360379" y="1893881"/>
                </a:lnTo>
                <a:lnTo>
                  <a:pt x="357832" y="1890386"/>
                </a:lnTo>
                <a:lnTo>
                  <a:pt x="355604" y="1886572"/>
                </a:lnTo>
                <a:lnTo>
                  <a:pt x="354331" y="1882759"/>
                </a:lnTo>
                <a:lnTo>
                  <a:pt x="354013" y="1880852"/>
                </a:lnTo>
                <a:lnTo>
                  <a:pt x="354013" y="1878628"/>
                </a:lnTo>
                <a:lnTo>
                  <a:pt x="354013" y="1572915"/>
                </a:lnTo>
                <a:lnTo>
                  <a:pt x="354013" y="1570690"/>
                </a:lnTo>
                <a:lnTo>
                  <a:pt x="354331" y="1568466"/>
                </a:lnTo>
                <a:lnTo>
                  <a:pt x="355604" y="1564334"/>
                </a:lnTo>
                <a:lnTo>
                  <a:pt x="357832" y="1560521"/>
                </a:lnTo>
                <a:lnTo>
                  <a:pt x="360379" y="1557343"/>
                </a:lnTo>
                <a:lnTo>
                  <a:pt x="363880" y="1554483"/>
                </a:lnTo>
                <a:lnTo>
                  <a:pt x="367381" y="1552894"/>
                </a:lnTo>
                <a:lnTo>
                  <a:pt x="371519" y="1551305"/>
                </a:lnTo>
                <a:lnTo>
                  <a:pt x="373747" y="1551305"/>
                </a:lnTo>
                <a:lnTo>
                  <a:pt x="375975" y="1550987"/>
                </a:lnTo>
                <a:close/>
                <a:moveTo>
                  <a:pt x="742022" y="1444625"/>
                </a:moveTo>
                <a:lnTo>
                  <a:pt x="744248" y="1444625"/>
                </a:lnTo>
                <a:lnTo>
                  <a:pt x="954696" y="1444625"/>
                </a:lnTo>
                <a:lnTo>
                  <a:pt x="956603" y="1444625"/>
                </a:lnTo>
                <a:lnTo>
                  <a:pt x="958828" y="1445262"/>
                </a:lnTo>
                <a:lnTo>
                  <a:pt x="962961" y="1446216"/>
                </a:lnTo>
                <a:lnTo>
                  <a:pt x="966776" y="1448443"/>
                </a:lnTo>
                <a:lnTo>
                  <a:pt x="969955" y="1450989"/>
                </a:lnTo>
                <a:lnTo>
                  <a:pt x="972498" y="1454170"/>
                </a:lnTo>
                <a:lnTo>
                  <a:pt x="974405" y="1457670"/>
                </a:lnTo>
                <a:lnTo>
                  <a:pt x="975995" y="1461806"/>
                </a:lnTo>
                <a:lnTo>
                  <a:pt x="976313" y="1464033"/>
                </a:lnTo>
                <a:lnTo>
                  <a:pt x="976313" y="1466261"/>
                </a:lnTo>
                <a:lnTo>
                  <a:pt x="976313" y="1878603"/>
                </a:lnTo>
                <a:lnTo>
                  <a:pt x="976313" y="1880830"/>
                </a:lnTo>
                <a:lnTo>
                  <a:pt x="975995" y="1882739"/>
                </a:lnTo>
                <a:lnTo>
                  <a:pt x="974405" y="1886557"/>
                </a:lnTo>
                <a:lnTo>
                  <a:pt x="972498" y="1890375"/>
                </a:lnTo>
                <a:lnTo>
                  <a:pt x="969955" y="1893875"/>
                </a:lnTo>
                <a:lnTo>
                  <a:pt x="966776" y="1896420"/>
                </a:lnTo>
                <a:lnTo>
                  <a:pt x="962961" y="1898647"/>
                </a:lnTo>
                <a:lnTo>
                  <a:pt x="958828" y="1899602"/>
                </a:lnTo>
                <a:lnTo>
                  <a:pt x="956603" y="1900238"/>
                </a:lnTo>
                <a:lnTo>
                  <a:pt x="954696" y="1900238"/>
                </a:lnTo>
                <a:lnTo>
                  <a:pt x="744248" y="1900238"/>
                </a:lnTo>
                <a:lnTo>
                  <a:pt x="742022" y="1900238"/>
                </a:lnTo>
                <a:lnTo>
                  <a:pt x="739797" y="1899602"/>
                </a:lnTo>
                <a:lnTo>
                  <a:pt x="735664" y="1898647"/>
                </a:lnTo>
                <a:lnTo>
                  <a:pt x="731850" y="1896420"/>
                </a:lnTo>
                <a:lnTo>
                  <a:pt x="728989" y="1893875"/>
                </a:lnTo>
                <a:lnTo>
                  <a:pt x="726445" y="1890375"/>
                </a:lnTo>
                <a:lnTo>
                  <a:pt x="724220" y="1886557"/>
                </a:lnTo>
                <a:lnTo>
                  <a:pt x="722949" y="1882739"/>
                </a:lnTo>
                <a:lnTo>
                  <a:pt x="722631" y="1880830"/>
                </a:lnTo>
                <a:lnTo>
                  <a:pt x="722313" y="1878603"/>
                </a:lnTo>
                <a:lnTo>
                  <a:pt x="722313" y="1466261"/>
                </a:lnTo>
                <a:lnTo>
                  <a:pt x="722631" y="1464033"/>
                </a:lnTo>
                <a:lnTo>
                  <a:pt x="722949" y="1461806"/>
                </a:lnTo>
                <a:lnTo>
                  <a:pt x="724220" y="1457670"/>
                </a:lnTo>
                <a:lnTo>
                  <a:pt x="726445" y="1454170"/>
                </a:lnTo>
                <a:lnTo>
                  <a:pt x="728989" y="1450989"/>
                </a:lnTo>
                <a:lnTo>
                  <a:pt x="731850" y="1448443"/>
                </a:lnTo>
                <a:lnTo>
                  <a:pt x="735664" y="1446216"/>
                </a:lnTo>
                <a:lnTo>
                  <a:pt x="739797" y="1445262"/>
                </a:lnTo>
                <a:lnTo>
                  <a:pt x="742022" y="1444625"/>
                </a:lnTo>
                <a:close/>
                <a:moveTo>
                  <a:pt x="1111786" y="1225550"/>
                </a:moveTo>
                <a:lnTo>
                  <a:pt x="1113998" y="1225550"/>
                </a:lnTo>
                <a:lnTo>
                  <a:pt x="1322815" y="1225550"/>
                </a:lnTo>
                <a:lnTo>
                  <a:pt x="1325027" y="1225550"/>
                </a:lnTo>
                <a:lnTo>
                  <a:pt x="1327238" y="1225868"/>
                </a:lnTo>
                <a:lnTo>
                  <a:pt x="1331345" y="1227139"/>
                </a:lnTo>
                <a:lnTo>
                  <a:pt x="1335136" y="1229364"/>
                </a:lnTo>
                <a:lnTo>
                  <a:pt x="1337979" y="1231906"/>
                </a:lnTo>
                <a:lnTo>
                  <a:pt x="1340822" y="1235084"/>
                </a:lnTo>
                <a:lnTo>
                  <a:pt x="1342718" y="1238898"/>
                </a:lnTo>
                <a:lnTo>
                  <a:pt x="1343981" y="1243029"/>
                </a:lnTo>
                <a:lnTo>
                  <a:pt x="1344297" y="1245254"/>
                </a:lnTo>
                <a:lnTo>
                  <a:pt x="1344613" y="1247478"/>
                </a:lnTo>
                <a:lnTo>
                  <a:pt x="1344613" y="1878628"/>
                </a:lnTo>
                <a:lnTo>
                  <a:pt x="1344297" y="1880852"/>
                </a:lnTo>
                <a:lnTo>
                  <a:pt x="1343981" y="1882759"/>
                </a:lnTo>
                <a:lnTo>
                  <a:pt x="1342718" y="1886573"/>
                </a:lnTo>
                <a:lnTo>
                  <a:pt x="1340822" y="1890386"/>
                </a:lnTo>
                <a:lnTo>
                  <a:pt x="1337979" y="1893882"/>
                </a:lnTo>
                <a:lnTo>
                  <a:pt x="1335136" y="1896425"/>
                </a:lnTo>
                <a:lnTo>
                  <a:pt x="1331345" y="1898649"/>
                </a:lnTo>
                <a:lnTo>
                  <a:pt x="1327238" y="1899603"/>
                </a:lnTo>
                <a:lnTo>
                  <a:pt x="1325027" y="1900238"/>
                </a:lnTo>
                <a:lnTo>
                  <a:pt x="1322815" y="1900238"/>
                </a:lnTo>
                <a:lnTo>
                  <a:pt x="1113998" y="1900238"/>
                </a:lnTo>
                <a:lnTo>
                  <a:pt x="1111786" y="1900238"/>
                </a:lnTo>
                <a:lnTo>
                  <a:pt x="1109575" y="1899603"/>
                </a:lnTo>
                <a:lnTo>
                  <a:pt x="1105468" y="1898649"/>
                </a:lnTo>
                <a:lnTo>
                  <a:pt x="1101677" y="1896425"/>
                </a:lnTo>
                <a:lnTo>
                  <a:pt x="1098834" y="1893882"/>
                </a:lnTo>
                <a:lnTo>
                  <a:pt x="1095991" y="1890386"/>
                </a:lnTo>
                <a:lnTo>
                  <a:pt x="1094095" y="1886573"/>
                </a:lnTo>
                <a:lnTo>
                  <a:pt x="1092832" y="1882759"/>
                </a:lnTo>
                <a:lnTo>
                  <a:pt x="1092516" y="1880852"/>
                </a:lnTo>
                <a:lnTo>
                  <a:pt x="1092200" y="1878628"/>
                </a:lnTo>
                <a:lnTo>
                  <a:pt x="1092200" y="1247478"/>
                </a:lnTo>
                <a:lnTo>
                  <a:pt x="1092516" y="1245254"/>
                </a:lnTo>
                <a:lnTo>
                  <a:pt x="1092832" y="1243029"/>
                </a:lnTo>
                <a:lnTo>
                  <a:pt x="1094095" y="1238898"/>
                </a:lnTo>
                <a:lnTo>
                  <a:pt x="1095991" y="1235084"/>
                </a:lnTo>
                <a:lnTo>
                  <a:pt x="1098834" y="1231906"/>
                </a:lnTo>
                <a:lnTo>
                  <a:pt x="1101677" y="1229364"/>
                </a:lnTo>
                <a:lnTo>
                  <a:pt x="1105468" y="1227139"/>
                </a:lnTo>
                <a:lnTo>
                  <a:pt x="1109575" y="1225868"/>
                </a:lnTo>
                <a:lnTo>
                  <a:pt x="1111786" y="1225550"/>
                </a:lnTo>
                <a:close/>
                <a:moveTo>
                  <a:pt x="1876425" y="912812"/>
                </a:moveTo>
                <a:lnTo>
                  <a:pt x="2092325" y="912812"/>
                </a:lnTo>
                <a:lnTo>
                  <a:pt x="2092325" y="1709737"/>
                </a:lnTo>
                <a:lnTo>
                  <a:pt x="1876425" y="1709737"/>
                </a:lnTo>
                <a:lnTo>
                  <a:pt x="1876425" y="912812"/>
                </a:lnTo>
                <a:close/>
                <a:moveTo>
                  <a:pt x="1350011" y="644525"/>
                </a:moveTo>
                <a:lnTo>
                  <a:pt x="1362394" y="722630"/>
                </a:lnTo>
                <a:lnTo>
                  <a:pt x="1412876" y="1040448"/>
                </a:lnTo>
                <a:lnTo>
                  <a:pt x="1292861" y="1059498"/>
                </a:lnTo>
                <a:lnTo>
                  <a:pt x="1267779" y="902653"/>
                </a:lnTo>
                <a:lnTo>
                  <a:pt x="1258571" y="922020"/>
                </a:lnTo>
                <a:lnTo>
                  <a:pt x="1249363" y="941070"/>
                </a:lnTo>
                <a:lnTo>
                  <a:pt x="1239203" y="959485"/>
                </a:lnTo>
                <a:lnTo>
                  <a:pt x="1229361" y="977583"/>
                </a:lnTo>
                <a:lnTo>
                  <a:pt x="1219201" y="995045"/>
                </a:lnTo>
                <a:lnTo>
                  <a:pt x="1208723" y="1012190"/>
                </a:lnTo>
                <a:lnTo>
                  <a:pt x="1197928" y="1029018"/>
                </a:lnTo>
                <a:lnTo>
                  <a:pt x="1186816" y="1045210"/>
                </a:lnTo>
                <a:lnTo>
                  <a:pt x="1175703" y="1061403"/>
                </a:lnTo>
                <a:lnTo>
                  <a:pt x="1164273" y="1076961"/>
                </a:lnTo>
                <a:lnTo>
                  <a:pt x="1152843" y="1091883"/>
                </a:lnTo>
                <a:lnTo>
                  <a:pt x="1141096" y="1106806"/>
                </a:lnTo>
                <a:lnTo>
                  <a:pt x="1129031" y="1120776"/>
                </a:lnTo>
                <a:lnTo>
                  <a:pt x="1116966" y="1134428"/>
                </a:lnTo>
                <a:lnTo>
                  <a:pt x="1104901" y="1147763"/>
                </a:lnTo>
                <a:lnTo>
                  <a:pt x="1092201" y="1161416"/>
                </a:lnTo>
                <a:lnTo>
                  <a:pt x="1076961" y="1176656"/>
                </a:lnTo>
                <a:lnTo>
                  <a:pt x="1061721" y="1190943"/>
                </a:lnTo>
                <a:lnTo>
                  <a:pt x="1046163" y="1205231"/>
                </a:lnTo>
                <a:lnTo>
                  <a:pt x="1029971" y="1218883"/>
                </a:lnTo>
                <a:lnTo>
                  <a:pt x="1014096" y="1231901"/>
                </a:lnTo>
                <a:lnTo>
                  <a:pt x="998221" y="1244283"/>
                </a:lnTo>
                <a:lnTo>
                  <a:pt x="982346" y="1256348"/>
                </a:lnTo>
                <a:lnTo>
                  <a:pt x="965836" y="1267778"/>
                </a:lnTo>
                <a:lnTo>
                  <a:pt x="949643" y="1278573"/>
                </a:lnTo>
                <a:lnTo>
                  <a:pt x="933133" y="1289368"/>
                </a:lnTo>
                <a:lnTo>
                  <a:pt x="916306" y="1299528"/>
                </a:lnTo>
                <a:lnTo>
                  <a:pt x="900113" y="1309053"/>
                </a:lnTo>
                <a:lnTo>
                  <a:pt x="883603" y="1317943"/>
                </a:lnTo>
                <a:lnTo>
                  <a:pt x="867093" y="1326833"/>
                </a:lnTo>
                <a:lnTo>
                  <a:pt x="850583" y="1335088"/>
                </a:lnTo>
                <a:lnTo>
                  <a:pt x="834073" y="1343026"/>
                </a:lnTo>
                <a:lnTo>
                  <a:pt x="817563" y="1350328"/>
                </a:lnTo>
                <a:lnTo>
                  <a:pt x="801370" y="1357313"/>
                </a:lnTo>
                <a:lnTo>
                  <a:pt x="784860" y="1363981"/>
                </a:lnTo>
                <a:lnTo>
                  <a:pt x="768668" y="1370331"/>
                </a:lnTo>
                <a:lnTo>
                  <a:pt x="752475" y="1376363"/>
                </a:lnTo>
                <a:lnTo>
                  <a:pt x="736600" y="1382078"/>
                </a:lnTo>
                <a:lnTo>
                  <a:pt x="720725" y="1387158"/>
                </a:lnTo>
                <a:lnTo>
                  <a:pt x="704533" y="1391921"/>
                </a:lnTo>
                <a:lnTo>
                  <a:pt x="688975" y="1396366"/>
                </a:lnTo>
                <a:lnTo>
                  <a:pt x="673735" y="1400493"/>
                </a:lnTo>
                <a:lnTo>
                  <a:pt x="658178" y="1404621"/>
                </a:lnTo>
                <a:lnTo>
                  <a:pt x="643255" y="1408431"/>
                </a:lnTo>
                <a:lnTo>
                  <a:pt x="613728" y="1414781"/>
                </a:lnTo>
                <a:lnTo>
                  <a:pt x="585153" y="1420178"/>
                </a:lnTo>
                <a:lnTo>
                  <a:pt x="557530" y="1424623"/>
                </a:lnTo>
                <a:lnTo>
                  <a:pt x="530860" y="1428433"/>
                </a:lnTo>
                <a:lnTo>
                  <a:pt x="505460" y="1430973"/>
                </a:lnTo>
                <a:lnTo>
                  <a:pt x="481648" y="1433196"/>
                </a:lnTo>
                <a:lnTo>
                  <a:pt x="459423" y="1434783"/>
                </a:lnTo>
                <a:lnTo>
                  <a:pt x="438150" y="1435736"/>
                </a:lnTo>
                <a:lnTo>
                  <a:pt x="419100" y="1436371"/>
                </a:lnTo>
                <a:lnTo>
                  <a:pt x="401638" y="1436688"/>
                </a:lnTo>
                <a:lnTo>
                  <a:pt x="385445" y="1436371"/>
                </a:lnTo>
                <a:lnTo>
                  <a:pt x="371793" y="1435736"/>
                </a:lnTo>
                <a:lnTo>
                  <a:pt x="350838" y="1434783"/>
                </a:lnTo>
                <a:lnTo>
                  <a:pt x="350838" y="1313181"/>
                </a:lnTo>
                <a:lnTo>
                  <a:pt x="352425" y="1313181"/>
                </a:lnTo>
                <a:lnTo>
                  <a:pt x="362585" y="1314133"/>
                </a:lnTo>
                <a:lnTo>
                  <a:pt x="378778" y="1314768"/>
                </a:lnTo>
                <a:lnTo>
                  <a:pt x="401638" y="1315086"/>
                </a:lnTo>
                <a:lnTo>
                  <a:pt x="425133" y="1314768"/>
                </a:lnTo>
                <a:lnTo>
                  <a:pt x="452438" y="1313498"/>
                </a:lnTo>
                <a:lnTo>
                  <a:pt x="467360" y="1312546"/>
                </a:lnTo>
                <a:lnTo>
                  <a:pt x="482918" y="1311276"/>
                </a:lnTo>
                <a:lnTo>
                  <a:pt x="499110" y="1309371"/>
                </a:lnTo>
                <a:lnTo>
                  <a:pt x="515938" y="1307783"/>
                </a:lnTo>
                <a:lnTo>
                  <a:pt x="533718" y="1305561"/>
                </a:lnTo>
                <a:lnTo>
                  <a:pt x="551498" y="1302386"/>
                </a:lnTo>
                <a:lnTo>
                  <a:pt x="570548" y="1299528"/>
                </a:lnTo>
                <a:lnTo>
                  <a:pt x="589598" y="1295718"/>
                </a:lnTo>
                <a:lnTo>
                  <a:pt x="609283" y="1291591"/>
                </a:lnTo>
                <a:lnTo>
                  <a:pt x="628968" y="1286828"/>
                </a:lnTo>
                <a:lnTo>
                  <a:pt x="649288" y="1281431"/>
                </a:lnTo>
                <a:lnTo>
                  <a:pt x="670243" y="1275716"/>
                </a:lnTo>
                <a:lnTo>
                  <a:pt x="690880" y="1269048"/>
                </a:lnTo>
                <a:lnTo>
                  <a:pt x="711835" y="1262063"/>
                </a:lnTo>
                <a:lnTo>
                  <a:pt x="733425" y="1253808"/>
                </a:lnTo>
                <a:lnTo>
                  <a:pt x="754380" y="1245236"/>
                </a:lnTo>
                <a:lnTo>
                  <a:pt x="775970" y="1236028"/>
                </a:lnTo>
                <a:lnTo>
                  <a:pt x="797243" y="1225868"/>
                </a:lnTo>
                <a:lnTo>
                  <a:pt x="818833" y="1215073"/>
                </a:lnTo>
                <a:lnTo>
                  <a:pt x="840423" y="1203326"/>
                </a:lnTo>
                <a:lnTo>
                  <a:pt x="861378" y="1190943"/>
                </a:lnTo>
                <a:lnTo>
                  <a:pt x="882651" y="1177291"/>
                </a:lnTo>
                <a:lnTo>
                  <a:pt x="903923" y="1163003"/>
                </a:lnTo>
                <a:lnTo>
                  <a:pt x="914083" y="1155383"/>
                </a:lnTo>
                <a:lnTo>
                  <a:pt x="924561" y="1147446"/>
                </a:lnTo>
                <a:lnTo>
                  <a:pt x="935038" y="1139826"/>
                </a:lnTo>
                <a:lnTo>
                  <a:pt x="945516" y="1131571"/>
                </a:lnTo>
                <a:lnTo>
                  <a:pt x="955358" y="1122998"/>
                </a:lnTo>
                <a:lnTo>
                  <a:pt x="965518" y="1114108"/>
                </a:lnTo>
                <a:lnTo>
                  <a:pt x="975996" y="1105218"/>
                </a:lnTo>
                <a:lnTo>
                  <a:pt x="985521" y="1096011"/>
                </a:lnTo>
                <a:lnTo>
                  <a:pt x="995681" y="1086168"/>
                </a:lnTo>
                <a:lnTo>
                  <a:pt x="1005206" y="1076326"/>
                </a:lnTo>
                <a:lnTo>
                  <a:pt x="1016001" y="1065531"/>
                </a:lnTo>
                <a:lnTo>
                  <a:pt x="1026478" y="1053783"/>
                </a:lnTo>
                <a:lnTo>
                  <a:pt x="1036956" y="1042035"/>
                </a:lnTo>
                <a:lnTo>
                  <a:pt x="1046798" y="1029970"/>
                </a:lnTo>
                <a:lnTo>
                  <a:pt x="1056958" y="1017588"/>
                </a:lnTo>
                <a:lnTo>
                  <a:pt x="1066801" y="1004888"/>
                </a:lnTo>
                <a:lnTo>
                  <a:pt x="1076643" y="991553"/>
                </a:lnTo>
                <a:lnTo>
                  <a:pt x="1086168" y="977583"/>
                </a:lnTo>
                <a:lnTo>
                  <a:pt x="1095376" y="963930"/>
                </a:lnTo>
                <a:lnTo>
                  <a:pt x="1104901" y="949643"/>
                </a:lnTo>
                <a:lnTo>
                  <a:pt x="1113791" y="934720"/>
                </a:lnTo>
                <a:lnTo>
                  <a:pt x="1122681" y="919798"/>
                </a:lnTo>
                <a:lnTo>
                  <a:pt x="1131571" y="904240"/>
                </a:lnTo>
                <a:lnTo>
                  <a:pt x="1140143" y="888048"/>
                </a:lnTo>
                <a:lnTo>
                  <a:pt x="1148398" y="871855"/>
                </a:lnTo>
                <a:lnTo>
                  <a:pt x="1156336" y="854710"/>
                </a:lnTo>
                <a:lnTo>
                  <a:pt x="1120141" y="868363"/>
                </a:lnTo>
                <a:lnTo>
                  <a:pt x="1083946" y="882015"/>
                </a:lnTo>
                <a:lnTo>
                  <a:pt x="1048068" y="895985"/>
                </a:lnTo>
                <a:lnTo>
                  <a:pt x="1029653" y="903288"/>
                </a:lnTo>
                <a:lnTo>
                  <a:pt x="1011873" y="911225"/>
                </a:lnTo>
                <a:lnTo>
                  <a:pt x="963931" y="799465"/>
                </a:lnTo>
                <a:lnTo>
                  <a:pt x="984886" y="790892"/>
                </a:lnTo>
                <a:lnTo>
                  <a:pt x="1005206" y="782320"/>
                </a:lnTo>
                <a:lnTo>
                  <a:pt x="1046163" y="766762"/>
                </a:lnTo>
                <a:lnTo>
                  <a:pt x="1085851" y="751522"/>
                </a:lnTo>
                <a:lnTo>
                  <a:pt x="1124903" y="736917"/>
                </a:lnTo>
                <a:lnTo>
                  <a:pt x="1163956" y="722630"/>
                </a:lnTo>
                <a:lnTo>
                  <a:pt x="1202056" y="708025"/>
                </a:lnTo>
                <a:lnTo>
                  <a:pt x="1240156" y="692785"/>
                </a:lnTo>
                <a:lnTo>
                  <a:pt x="1258889" y="684530"/>
                </a:lnTo>
                <a:lnTo>
                  <a:pt x="1277939" y="676275"/>
                </a:lnTo>
                <a:lnTo>
                  <a:pt x="1350011" y="644525"/>
                </a:lnTo>
                <a:close/>
                <a:moveTo>
                  <a:pt x="1975682" y="604837"/>
                </a:moveTo>
                <a:lnTo>
                  <a:pt x="1984533" y="604837"/>
                </a:lnTo>
                <a:lnTo>
                  <a:pt x="1993068" y="604837"/>
                </a:lnTo>
                <a:lnTo>
                  <a:pt x="2001603" y="605788"/>
                </a:lnTo>
                <a:lnTo>
                  <a:pt x="2009506" y="606739"/>
                </a:lnTo>
                <a:lnTo>
                  <a:pt x="2017408" y="608642"/>
                </a:lnTo>
                <a:lnTo>
                  <a:pt x="2024995" y="610862"/>
                </a:lnTo>
                <a:lnTo>
                  <a:pt x="2032581" y="614350"/>
                </a:lnTo>
                <a:lnTo>
                  <a:pt x="2036375" y="615935"/>
                </a:lnTo>
                <a:lnTo>
                  <a:pt x="2039536" y="618472"/>
                </a:lnTo>
                <a:lnTo>
                  <a:pt x="2043329" y="620692"/>
                </a:lnTo>
                <a:lnTo>
                  <a:pt x="2046490" y="623229"/>
                </a:lnTo>
                <a:lnTo>
                  <a:pt x="2049651" y="626083"/>
                </a:lnTo>
                <a:lnTo>
                  <a:pt x="2052812" y="629571"/>
                </a:lnTo>
                <a:lnTo>
                  <a:pt x="2055973" y="632742"/>
                </a:lnTo>
                <a:lnTo>
                  <a:pt x="2058818" y="636547"/>
                </a:lnTo>
                <a:lnTo>
                  <a:pt x="2061663" y="640669"/>
                </a:lnTo>
                <a:lnTo>
                  <a:pt x="2064508" y="645109"/>
                </a:lnTo>
                <a:lnTo>
                  <a:pt x="2067037" y="649865"/>
                </a:lnTo>
                <a:lnTo>
                  <a:pt x="2069566" y="654622"/>
                </a:lnTo>
                <a:lnTo>
                  <a:pt x="2072094" y="660330"/>
                </a:lnTo>
                <a:lnTo>
                  <a:pt x="2074307" y="665720"/>
                </a:lnTo>
                <a:lnTo>
                  <a:pt x="2076520" y="672062"/>
                </a:lnTo>
                <a:lnTo>
                  <a:pt x="2078417" y="678404"/>
                </a:lnTo>
                <a:lnTo>
                  <a:pt x="2080313" y="685381"/>
                </a:lnTo>
                <a:lnTo>
                  <a:pt x="2082210" y="692674"/>
                </a:lnTo>
                <a:lnTo>
                  <a:pt x="2085371" y="708529"/>
                </a:lnTo>
                <a:lnTo>
                  <a:pt x="2086951" y="714871"/>
                </a:lnTo>
                <a:lnTo>
                  <a:pt x="2088532" y="719628"/>
                </a:lnTo>
                <a:lnTo>
                  <a:pt x="2090745" y="727555"/>
                </a:lnTo>
                <a:lnTo>
                  <a:pt x="2091377" y="731360"/>
                </a:lnTo>
                <a:lnTo>
                  <a:pt x="2092009" y="736434"/>
                </a:lnTo>
                <a:lnTo>
                  <a:pt x="2092325" y="742776"/>
                </a:lnTo>
                <a:lnTo>
                  <a:pt x="2092325" y="750704"/>
                </a:lnTo>
                <a:lnTo>
                  <a:pt x="2092325" y="857250"/>
                </a:lnTo>
                <a:lnTo>
                  <a:pt x="1876425" y="857250"/>
                </a:lnTo>
                <a:lnTo>
                  <a:pt x="1876425" y="750704"/>
                </a:lnTo>
                <a:lnTo>
                  <a:pt x="1876425" y="742776"/>
                </a:lnTo>
                <a:lnTo>
                  <a:pt x="1876741" y="736434"/>
                </a:lnTo>
                <a:lnTo>
                  <a:pt x="1877690" y="731360"/>
                </a:lnTo>
                <a:lnTo>
                  <a:pt x="1878322" y="727555"/>
                </a:lnTo>
                <a:lnTo>
                  <a:pt x="1880535" y="719628"/>
                </a:lnTo>
                <a:lnTo>
                  <a:pt x="1882115" y="714871"/>
                </a:lnTo>
                <a:lnTo>
                  <a:pt x="1883380" y="708529"/>
                </a:lnTo>
                <a:lnTo>
                  <a:pt x="1886857" y="692674"/>
                </a:lnTo>
                <a:lnTo>
                  <a:pt x="1888753" y="685381"/>
                </a:lnTo>
                <a:lnTo>
                  <a:pt x="1890650" y="678404"/>
                </a:lnTo>
                <a:lnTo>
                  <a:pt x="1892231" y="672062"/>
                </a:lnTo>
                <a:lnTo>
                  <a:pt x="1894443" y="665720"/>
                </a:lnTo>
                <a:lnTo>
                  <a:pt x="1896656" y="660330"/>
                </a:lnTo>
                <a:lnTo>
                  <a:pt x="1899501" y="654622"/>
                </a:lnTo>
                <a:lnTo>
                  <a:pt x="1901714" y="649865"/>
                </a:lnTo>
                <a:lnTo>
                  <a:pt x="1904243" y="645109"/>
                </a:lnTo>
                <a:lnTo>
                  <a:pt x="1907087" y="640669"/>
                </a:lnTo>
                <a:lnTo>
                  <a:pt x="1910249" y="636547"/>
                </a:lnTo>
                <a:lnTo>
                  <a:pt x="1912777" y="632742"/>
                </a:lnTo>
                <a:lnTo>
                  <a:pt x="1915938" y="629571"/>
                </a:lnTo>
                <a:lnTo>
                  <a:pt x="1919099" y="626083"/>
                </a:lnTo>
                <a:lnTo>
                  <a:pt x="1922261" y="623229"/>
                </a:lnTo>
                <a:lnTo>
                  <a:pt x="1925738" y="620692"/>
                </a:lnTo>
                <a:lnTo>
                  <a:pt x="1928899" y="618472"/>
                </a:lnTo>
                <a:lnTo>
                  <a:pt x="1932692" y="615935"/>
                </a:lnTo>
                <a:lnTo>
                  <a:pt x="1935853" y="614350"/>
                </a:lnTo>
                <a:lnTo>
                  <a:pt x="1939646" y="612447"/>
                </a:lnTo>
                <a:lnTo>
                  <a:pt x="1943440" y="610862"/>
                </a:lnTo>
                <a:lnTo>
                  <a:pt x="1951026" y="608642"/>
                </a:lnTo>
                <a:lnTo>
                  <a:pt x="1959245" y="606739"/>
                </a:lnTo>
                <a:lnTo>
                  <a:pt x="1967464" y="605788"/>
                </a:lnTo>
                <a:lnTo>
                  <a:pt x="1975682" y="604837"/>
                </a:lnTo>
                <a:close/>
                <a:moveTo>
                  <a:pt x="154940" y="259715"/>
                </a:moveTo>
                <a:lnTo>
                  <a:pt x="154940" y="2241868"/>
                </a:lnTo>
                <a:lnTo>
                  <a:pt x="1552258" y="2241868"/>
                </a:lnTo>
                <a:lnTo>
                  <a:pt x="1552258" y="259715"/>
                </a:lnTo>
                <a:lnTo>
                  <a:pt x="154940" y="259715"/>
                </a:lnTo>
                <a:close/>
                <a:moveTo>
                  <a:pt x="201612" y="0"/>
                </a:moveTo>
                <a:lnTo>
                  <a:pt x="1504951" y="0"/>
                </a:lnTo>
                <a:lnTo>
                  <a:pt x="1515428" y="317"/>
                </a:lnTo>
                <a:lnTo>
                  <a:pt x="1525906" y="952"/>
                </a:lnTo>
                <a:lnTo>
                  <a:pt x="1535748" y="2222"/>
                </a:lnTo>
                <a:lnTo>
                  <a:pt x="1545591" y="3810"/>
                </a:lnTo>
                <a:lnTo>
                  <a:pt x="1555116" y="5715"/>
                </a:lnTo>
                <a:lnTo>
                  <a:pt x="1564958" y="8572"/>
                </a:lnTo>
                <a:lnTo>
                  <a:pt x="1574166" y="11430"/>
                </a:lnTo>
                <a:lnTo>
                  <a:pt x="1583373" y="15240"/>
                </a:lnTo>
                <a:lnTo>
                  <a:pt x="1592263" y="18732"/>
                </a:lnTo>
                <a:lnTo>
                  <a:pt x="1600836" y="22860"/>
                </a:lnTo>
                <a:lnTo>
                  <a:pt x="1609408" y="27305"/>
                </a:lnTo>
                <a:lnTo>
                  <a:pt x="1617663" y="32702"/>
                </a:lnTo>
                <a:lnTo>
                  <a:pt x="1625283" y="37782"/>
                </a:lnTo>
                <a:lnTo>
                  <a:pt x="1633221" y="43497"/>
                </a:lnTo>
                <a:lnTo>
                  <a:pt x="1640206" y="49212"/>
                </a:lnTo>
                <a:lnTo>
                  <a:pt x="1647191" y="55562"/>
                </a:lnTo>
                <a:lnTo>
                  <a:pt x="1653858" y="62230"/>
                </a:lnTo>
                <a:lnTo>
                  <a:pt x="1660208" y="69215"/>
                </a:lnTo>
                <a:lnTo>
                  <a:pt x="1666558" y="76517"/>
                </a:lnTo>
                <a:lnTo>
                  <a:pt x="1672273" y="83820"/>
                </a:lnTo>
                <a:lnTo>
                  <a:pt x="1677353" y="91757"/>
                </a:lnTo>
                <a:lnTo>
                  <a:pt x="1682116" y="99377"/>
                </a:lnTo>
                <a:lnTo>
                  <a:pt x="1686561" y="107632"/>
                </a:lnTo>
                <a:lnTo>
                  <a:pt x="1690688" y="116205"/>
                </a:lnTo>
                <a:lnTo>
                  <a:pt x="1694498" y="124777"/>
                </a:lnTo>
                <a:lnTo>
                  <a:pt x="1697356" y="133667"/>
                </a:lnTo>
                <a:lnTo>
                  <a:pt x="1700531" y="142557"/>
                </a:lnTo>
                <a:lnTo>
                  <a:pt x="1702753" y="151447"/>
                </a:lnTo>
                <a:lnTo>
                  <a:pt x="1704023" y="160972"/>
                </a:lnTo>
                <a:lnTo>
                  <a:pt x="1705611" y="170497"/>
                </a:lnTo>
                <a:lnTo>
                  <a:pt x="1706246" y="180022"/>
                </a:lnTo>
                <a:lnTo>
                  <a:pt x="1706563" y="189865"/>
                </a:lnTo>
                <a:lnTo>
                  <a:pt x="1706563" y="2654935"/>
                </a:lnTo>
                <a:lnTo>
                  <a:pt x="1706246" y="2664460"/>
                </a:lnTo>
                <a:lnTo>
                  <a:pt x="1705611" y="2674303"/>
                </a:lnTo>
                <a:lnTo>
                  <a:pt x="1704023" y="2683828"/>
                </a:lnTo>
                <a:lnTo>
                  <a:pt x="1702753" y="2693353"/>
                </a:lnTo>
                <a:lnTo>
                  <a:pt x="1700531" y="2702560"/>
                </a:lnTo>
                <a:lnTo>
                  <a:pt x="1697356" y="2711450"/>
                </a:lnTo>
                <a:lnTo>
                  <a:pt x="1694498" y="2720023"/>
                </a:lnTo>
                <a:lnTo>
                  <a:pt x="1690688" y="2728913"/>
                </a:lnTo>
                <a:lnTo>
                  <a:pt x="1686561" y="2737168"/>
                </a:lnTo>
                <a:lnTo>
                  <a:pt x="1682116" y="2745105"/>
                </a:lnTo>
                <a:lnTo>
                  <a:pt x="1677353" y="2753360"/>
                </a:lnTo>
                <a:lnTo>
                  <a:pt x="1672273" y="2760980"/>
                </a:lnTo>
                <a:lnTo>
                  <a:pt x="1666558" y="2768283"/>
                </a:lnTo>
                <a:lnTo>
                  <a:pt x="1660208" y="2775585"/>
                </a:lnTo>
                <a:lnTo>
                  <a:pt x="1653858" y="2782253"/>
                </a:lnTo>
                <a:lnTo>
                  <a:pt x="1647191" y="2788920"/>
                </a:lnTo>
                <a:lnTo>
                  <a:pt x="1640206" y="2795270"/>
                </a:lnTo>
                <a:lnTo>
                  <a:pt x="1633221" y="2801303"/>
                </a:lnTo>
                <a:lnTo>
                  <a:pt x="1625283" y="2807018"/>
                </a:lnTo>
                <a:lnTo>
                  <a:pt x="1617663" y="2812098"/>
                </a:lnTo>
                <a:lnTo>
                  <a:pt x="1609408" y="2817178"/>
                </a:lnTo>
                <a:lnTo>
                  <a:pt x="1600836" y="2821623"/>
                </a:lnTo>
                <a:lnTo>
                  <a:pt x="1592263" y="2825750"/>
                </a:lnTo>
                <a:lnTo>
                  <a:pt x="1583373" y="2829878"/>
                </a:lnTo>
                <a:lnTo>
                  <a:pt x="1574166" y="2833370"/>
                </a:lnTo>
                <a:lnTo>
                  <a:pt x="1564958" y="2836228"/>
                </a:lnTo>
                <a:lnTo>
                  <a:pt x="1555116" y="2838768"/>
                </a:lnTo>
                <a:lnTo>
                  <a:pt x="1545591" y="2840673"/>
                </a:lnTo>
                <a:lnTo>
                  <a:pt x="1535748" y="2842578"/>
                </a:lnTo>
                <a:lnTo>
                  <a:pt x="1525906" y="2843848"/>
                </a:lnTo>
                <a:lnTo>
                  <a:pt x="1515428" y="2844483"/>
                </a:lnTo>
                <a:lnTo>
                  <a:pt x="1504951" y="2844800"/>
                </a:lnTo>
                <a:lnTo>
                  <a:pt x="201612" y="2844800"/>
                </a:lnTo>
                <a:lnTo>
                  <a:pt x="191135" y="2844483"/>
                </a:lnTo>
                <a:lnTo>
                  <a:pt x="180975" y="2843848"/>
                </a:lnTo>
                <a:lnTo>
                  <a:pt x="170815" y="2842578"/>
                </a:lnTo>
                <a:lnTo>
                  <a:pt x="161290" y="2840673"/>
                </a:lnTo>
                <a:lnTo>
                  <a:pt x="151447" y="2838768"/>
                </a:lnTo>
                <a:lnTo>
                  <a:pt x="141922" y="2836228"/>
                </a:lnTo>
                <a:lnTo>
                  <a:pt x="132715" y="2833370"/>
                </a:lnTo>
                <a:lnTo>
                  <a:pt x="123190" y="2829878"/>
                </a:lnTo>
                <a:lnTo>
                  <a:pt x="114300" y="2825750"/>
                </a:lnTo>
                <a:lnTo>
                  <a:pt x="105727" y="2821623"/>
                </a:lnTo>
                <a:lnTo>
                  <a:pt x="97155" y="2817178"/>
                </a:lnTo>
                <a:lnTo>
                  <a:pt x="89217" y="2812098"/>
                </a:lnTo>
                <a:lnTo>
                  <a:pt x="81280" y="2807018"/>
                </a:lnTo>
                <a:lnTo>
                  <a:pt x="73660" y="2801303"/>
                </a:lnTo>
                <a:lnTo>
                  <a:pt x="66357" y="2795270"/>
                </a:lnTo>
                <a:lnTo>
                  <a:pt x="59372" y="2788920"/>
                </a:lnTo>
                <a:lnTo>
                  <a:pt x="52705" y="2782253"/>
                </a:lnTo>
                <a:lnTo>
                  <a:pt x="46355" y="2775585"/>
                </a:lnTo>
                <a:lnTo>
                  <a:pt x="40322" y="2768283"/>
                </a:lnTo>
                <a:lnTo>
                  <a:pt x="34607" y="2760980"/>
                </a:lnTo>
                <a:lnTo>
                  <a:pt x="29210" y="2753360"/>
                </a:lnTo>
                <a:lnTo>
                  <a:pt x="24447" y="2745105"/>
                </a:lnTo>
                <a:lnTo>
                  <a:pt x="20002" y="2737168"/>
                </a:lnTo>
                <a:lnTo>
                  <a:pt x="15875" y="2728913"/>
                </a:lnTo>
                <a:lnTo>
                  <a:pt x="12065" y="2720023"/>
                </a:lnTo>
                <a:lnTo>
                  <a:pt x="9207" y="2711450"/>
                </a:lnTo>
                <a:lnTo>
                  <a:pt x="6667" y="2702560"/>
                </a:lnTo>
                <a:lnTo>
                  <a:pt x="4127" y="2693353"/>
                </a:lnTo>
                <a:lnTo>
                  <a:pt x="2540" y="2683828"/>
                </a:lnTo>
                <a:lnTo>
                  <a:pt x="952" y="2674303"/>
                </a:lnTo>
                <a:lnTo>
                  <a:pt x="317" y="2664460"/>
                </a:lnTo>
                <a:lnTo>
                  <a:pt x="0" y="2654935"/>
                </a:lnTo>
                <a:lnTo>
                  <a:pt x="0" y="189865"/>
                </a:lnTo>
                <a:lnTo>
                  <a:pt x="317" y="180022"/>
                </a:lnTo>
                <a:lnTo>
                  <a:pt x="952" y="170497"/>
                </a:lnTo>
                <a:lnTo>
                  <a:pt x="2540" y="160972"/>
                </a:lnTo>
                <a:lnTo>
                  <a:pt x="4127" y="151447"/>
                </a:lnTo>
                <a:lnTo>
                  <a:pt x="6667" y="142557"/>
                </a:lnTo>
                <a:lnTo>
                  <a:pt x="9207" y="133667"/>
                </a:lnTo>
                <a:lnTo>
                  <a:pt x="12065" y="124777"/>
                </a:lnTo>
                <a:lnTo>
                  <a:pt x="15875" y="116205"/>
                </a:lnTo>
                <a:lnTo>
                  <a:pt x="20002" y="107632"/>
                </a:lnTo>
                <a:lnTo>
                  <a:pt x="24447" y="99377"/>
                </a:lnTo>
                <a:lnTo>
                  <a:pt x="29210" y="91757"/>
                </a:lnTo>
                <a:lnTo>
                  <a:pt x="34607" y="83820"/>
                </a:lnTo>
                <a:lnTo>
                  <a:pt x="40322" y="76517"/>
                </a:lnTo>
                <a:lnTo>
                  <a:pt x="46355" y="69215"/>
                </a:lnTo>
                <a:lnTo>
                  <a:pt x="52705" y="62230"/>
                </a:lnTo>
                <a:lnTo>
                  <a:pt x="59372" y="55562"/>
                </a:lnTo>
                <a:lnTo>
                  <a:pt x="66357" y="49212"/>
                </a:lnTo>
                <a:lnTo>
                  <a:pt x="73660" y="43497"/>
                </a:lnTo>
                <a:lnTo>
                  <a:pt x="81280" y="37782"/>
                </a:lnTo>
                <a:lnTo>
                  <a:pt x="89217" y="32702"/>
                </a:lnTo>
                <a:lnTo>
                  <a:pt x="97155" y="27305"/>
                </a:lnTo>
                <a:lnTo>
                  <a:pt x="105727" y="22860"/>
                </a:lnTo>
                <a:lnTo>
                  <a:pt x="114300" y="18732"/>
                </a:lnTo>
                <a:lnTo>
                  <a:pt x="123190" y="15240"/>
                </a:lnTo>
                <a:lnTo>
                  <a:pt x="132715" y="11430"/>
                </a:lnTo>
                <a:lnTo>
                  <a:pt x="141922" y="8572"/>
                </a:lnTo>
                <a:lnTo>
                  <a:pt x="151447" y="5715"/>
                </a:lnTo>
                <a:lnTo>
                  <a:pt x="161290" y="3810"/>
                </a:lnTo>
                <a:lnTo>
                  <a:pt x="170815" y="2222"/>
                </a:lnTo>
                <a:lnTo>
                  <a:pt x="180975" y="952"/>
                </a:lnTo>
                <a:lnTo>
                  <a:pt x="191135" y="317"/>
                </a:lnTo>
                <a:lnTo>
                  <a:pt x="2016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3773" y="1912399"/>
            <a:ext cx="4147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在校園靠近河邊的角落，有一座種滿植栽的庭園，學校命名為「四季如春」，由於久未整理，雜草濔漫，蚊蠅叢生，逐漸變成校園的暗黑角落，大家都不喜歡那裏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爰此，我們持續思考校園角落營造的想法觸角延伸到「四季如春」這個荒廢的小庭園。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652" y="1541152"/>
            <a:ext cx="6267231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77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8154544"/>
  <p:tag name="MH_LIBRARY" val="GRAPHIC"/>
  <p:tag name="MH_TYPE" val="Text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0305163421"/>
  <p:tag name="MH_LIBRARY" val="GRAPHI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SubTitle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SubTitle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SubTitle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Other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63421"/>
  <p:tag name="MH_LIBRARY" val="GRAPHIC"/>
  <p:tag name="MH_TYPE" val="Title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92440"/>
  <p:tag name="MH_LIBRARY" val="GRAPHIC"/>
  <p:tag name="MH_TYPE" val="Other"/>
  <p:tag name="MH_ORDER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92440"/>
  <p:tag name="MH_LIBRARY" val="GRAPHIC"/>
  <p:tag name="MH_TYPE" val="Other"/>
  <p:tag name="MH_ORDER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92440"/>
  <p:tag name="MH_LIBRARY" val="GRAPHIC"/>
  <p:tag name="MH_TYPE" val="Other"/>
  <p:tag name="MH_ORDER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92440"/>
  <p:tag name="MH_LIBRARY" val="GRAPHIC"/>
  <p:tag name="MH_TYPE" val="Text"/>
  <p:tag name="MH_ORDER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92440"/>
  <p:tag name="MH_LIBRARY" val="GRAPHIC"/>
  <p:tag name="MH_TYPE" val="SubTitle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0305172153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2903"/>
  <p:tag name="MH_LIBRARY" val="GRAPHIC"/>
  <p:tag name="MH_TYPE" val="SubTitle"/>
  <p:tag name="MH_ORDER" val="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1113</Words>
  <Application>Microsoft Office PowerPoint</Application>
  <PresentationFormat>寬螢幕</PresentationFormat>
  <Paragraphs>156</Paragraphs>
  <Slides>23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45" baseType="lpstr">
      <vt:lpstr>Adobe Gothic Std B</vt:lpstr>
      <vt:lpstr>Aharoni</vt:lpstr>
      <vt:lpstr>Batang</vt:lpstr>
      <vt:lpstr>Microsoft YaHei</vt:lpstr>
      <vt:lpstr>Microsoft YaHei</vt:lpstr>
      <vt:lpstr>Microsoft YaHei UI</vt:lpstr>
      <vt:lpstr>MicrosoftJhengHeiRegular</vt:lpstr>
      <vt:lpstr>宋体</vt:lpstr>
      <vt:lpstr>文鼎新藝體</vt:lpstr>
      <vt:lpstr>微軟正黑體</vt:lpstr>
      <vt:lpstr>PMingLiU</vt:lpstr>
      <vt:lpstr>PMingLiU</vt:lpstr>
      <vt:lpstr>Agency FB</vt:lpstr>
      <vt:lpstr>Arial</vt:lpstr>
      <vt:lpstr>Arial Rounded MT Bold</vt:lpstr>
      <vt:lpstr>Calibri</vt:lpstr>
      <vt:lpstr>Calibri Light</vt:lpstr>
      <vt:lpstr>Impact</vt:lpstr>
      <vt:lpstr>Tahoma</vt:lpstr>
      <vt:lpstr>Times New Roman</vt:lpstr>
      <vt:lpstr>Wingdings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Windows 使用者</cp:lastModifiedBy>
  <cp:revision>164</cp:revision>
  <dcterms:created xsi:type="dcterms:W3CDTF">2016-02-25T11:28:42Z</dcterms:created>
  <dcterms:modified xsi:type="dcterms:W3CDTF">2022-09-16T08:18:38Z</dcterms:modified>
</cp:coreProperties>
</file>